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33"/>
  </p:notesMasterIdLst>
  <p:handoutMasterIdLst>
    <p:handoutMasterId r:id="rId34"/>
  </p:handoutMasterIdLst>
  <p:sldIdLst>
    <p:sldId id="276" r:id="rId2"/>
    <p:sldId id="279" r:id="rId3"/>
    <p:sldId id="297" r:id="rId4"/>
    <p:sldId id="280" r:id="rId5"/>
    <p:sldId id="281" r:id="rId6"/>
    <p:sldId id="282" r:id="rId7"/>
    <p:sldId id="283" r:id="rId8"/>
    <p:sldId id="284" r:id="rId9"/>
    <p:sldId id="285" r:id="rId10"/>
    <p:sldId id="286" r:id="rId11"/>
    <p:sldId id="287" r:id="rId12"/>
    <p:sldId id="288" r:id="rId13"/>
    <p:sldId id="289" r:id="rId14"/>
    <p:sldId id="290" r:id="rId15"/>
    <p:sldId id="291" r:id="rId16"/>
    <p:sldId id="293" r:id="rId17"/>
    <p:sldId id="292" r:id="rId18"/>
    <p:sldId id="277" r:id="rId19"/>
    <p:sldId id="264" r:id="rId20"/>
    <p:sldId id="266" r:id="rId21"/>
    <p:sldId id="267" r:id="rId22"/>
    <p:sldId id="265" r:id="rId23"/>
    <p:sldId id="268" r:id="rId24"/>
    <p:sldId id="295" r:id="rId25"/>
    <p:sldId id="256" r:id="rId26"/>
    <p:sldId id="298" r:id="rId27"/>
    <p:sldId id="299" r:id="rId28"/>
    <p:sldId id="300" r:id="rId29"/>
    <p:sldId id="301" r:id="rId30"/>
    <p:sldId id="302" r:id="rId31"/>
    <p:sldId id="296" r:id="rId3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542" autoAdjust="0"/>
    <p:restoredTop sz="94671" autoAdjust="0"/>
  </p:normalViewPr>
  <p:slideViewPr>
    <p:cSldViewPr snapToObjects="1">
      <p:cViewPr varScale="1">
        <p:scale>
          <a:sx n="64" d="100"/>
          <a:sy n="64" d="100"/>
        </p:scale>
        <p:origin x="-61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452152E-2F5D-6B4C-8916-DFD39243ECF0}" type="datetimeFigureOut">
              <a:rPr lang="en-US" smtClean="0"/>
              <a:pPr/>
              <a:t>5/25/2013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BC02ED-822A-4F49-BD2B-EB6AB3D9EB8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59777216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6F413E-F4D7-F745-BB11-0AEEE6EEC07C}" type="datetimeFigureOut">
              <a:rPr lang="en-US" smtClean="0"/>
              <a:pPr/>
              <a:t>5/25/2013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5B7748-CC1E-1F42-AE08-8244C0604DC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6789380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0" y="0"/>
            <a:ext cx="9148763" cy="6851650"/>
            <a:chOff x="1" y="0"/>
            <a:chExt cx="5763" cy="4316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5045" y="2626"/>
              <a:ext cx="719" cy="1690"/>
            </a:xfrm>
            <a:custGeom>
              <a:avLst/>
              <a:gdLst/>
              <a:ahLst/>
              <a:cxnLst>
                <a:cxn ang="0">
                  <a:pos x="717" y="72"/>
                </a:cxn>
                <a:cxn ang="0">
                  <a:pos x="717" y="0"/>
                </a:cxn>
                <a:cxn ang="0">
                  <a:pos x="699" y="101"/>
                </a:cxn>
                <a:cxn ang="0">
                  <a:pos x="675" y="209"/>
                </a:cxn>
                <a:cxn ang="0">
                  <a:pos x="627" y="389"/>
                </a:cxn>
                <a:cxn ang="0">
                  <a:pos x="574" y="569"/>
                </a:cxn>
                <a:cxn ang="0">
                  <a:pos x="502" y="749"/>
                </a:cxn>
                <a:cxn ang="0">
                  <a:pos x="424" y="935"/>
                </a:cxn>
                <a:cxn ang="0">
                  <a:pos x="334" y="1121"/>
                </a:cxn>
                <a:cxn ang="0">
                  <a:pos x="233" y="1312"/>
                </a:cxn>
                <a:cxn ang="0">
                  <a:pos x="125" y="1498"/>
                </a:cxn>
                <a:cxn ang="0">
                  <a:pos x="0" y="1690"/>
                </a:cxn>
                <a:cxn ang="0">
                  <a:pos x="11" y="1690"/>
                </a:cxn>
                <a:cxn ang="0">
                  <a:pos x="137" y="1498"/>
                </a:cxn>
                <a:cxn ang="0">
                  <a:pos x="245" y="1312"/>
                </a:cxn>
                <a:cxn ang="0">
                  <a:pos x="346" y="1121"/>
                </a:cxn>
                <a:cxn ang="0">
                  <a:pos x="436" y="935"/>
                </a:cxn>
                <a:cxn ang="0">
                  <a:pos x="514" y="749"/>
                </a:cxn>
                <a:cxn ang="0">
                  <a:pos x="585" y="569"/>
                </a:cxn>
                <a:cxn ang="0">
                  <a:pos x="639" y="389"/>
                </a:cxn>
                <a:cxn ang="0">
                  <a:pos x="687" y="209"/>
                </a:cxn>
                <a:cxn ang="0">
                  <a:pos x="705" y="143"/>
                </a:cxn>
                <a:cxn ang="0">
                  <a:pos x="717" y="72"/>
                </a:cxn>
                <a:cxn ang="0">
                  <a:pos x="717" y="72"/>
                </a:cxn>
              </a:cxnLst>
              <a:rect l="0" t="0" r="r" b="b"/>
              <a:pathLst>
                <a:path w="717" h="1690">
                  <a:moveTo>
                    <a:pt x="717" y="72"/>
                  </a:moveTo>
                  <a:lnTo>
                    <a:pt x="717" y="0"/>
                  </a:lnTo>
                  <a:lnTo>
                    <a:pt x="699" y="101"/>
                  </a:lnTo>
                  <a:lnTo>
                    <a:pt x="675" y="209"/>
                  </a:lnTo>
                  <a:lnTo>
                    <a:pt x="627" y="389"/>
                  </a:lnTo>
                  <a:lnTo>
                    <a:pt x="574" y="569"/>
                  </a:lnTo>
                  <a:lnTo>
                    <a:pt x="502" y="749"/>
                  </a:lnTo>
                  <a:lnTo>
                    <a:pt x="424" y="935"/>
                  </a:lnTo>
                  <a:lnTo>
                    <a:pt x="334" y="1121"/>
                  </a:lnTo>
                  <a:lnTo>
                    <a:pt x="233" y="1312"/>
                  </a:lnTo>
                  <a:lnTo>
                    <a:pt x="125" y="1498"/>
                  </a:lnTo>
                  <a:lnTo>
                    <a:pt x="0" y="1690"/>
                  </a:lnTo>
                  <a:lnTo>
                    <a:pt x="11" y="1690"/>
                  </a:lnTo>
                  <a:lnTo>
                    <a:pt x="137" y="1498"/>
                  </a:lnTo>
                  <a:lnTo>
                    <a:pt x="245" y="1312"/>
                  </a:lnTo>
                  <a:lnTo>
                    <a:pt x="346" y="1121"/>
                  </a:lnTo>
                  <a:lnTo>
                    <a:pt x="436" y="935"/>
                  </a:lnTo>
                  <a:lnTo>
                    <a:pt x="514" y="749"/>
                  </a:lnTo>
                  <a:lnTo>
                    <a:pt x="585" y="569"/>
                  </a:lnTo>
                  <a:lnTo>
                    <a:pt x="639" y="389"/>
                  </a:lnTo>
                  <a:lnTo>
                    <a:pt x="687" y="209"/>
                  </a:lnTo>
                  <a:lnTo>
                    <a:pt x="705" y="143"/>
                  </a:lnTo>
                  <a:lnTo>
                    <a:pt x="717" y="72"/>
                  </a:lnTo>
                  <a:lnTo>
                    <a:pt x="717" y="7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>
                <a:ea typeface="宋体" charset="-122"/>
              </a:endParaRPr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hidden">
            <a:xfrm>
              <a:off x="5386" y="3794"/>
              <a:ext cx="378" cy="522"/>
            </a:xfrm>
            <a:custGeom>
              <a:avLst/>
              <a:gdLst/>
              <a:ahLst/>
              <a:cxnLst>
                <a:cxn ang="0">
                  <a:pos x="377" y="0"/>
                </a:cxn>
                <a:cxn ang="0">
                  <a:pos x="293" y="132"/>
                </a:cxn>
                <a:cxn ang="0">
                  <a:pos x="204" y="264"/>
                </a:cxn>
                <a:cxn ang="0">
                  <a:pos x="102" y="396"/>
                </a:cxn>
                <a:cxn ang="0">
                  <a:pos x="0" y="522"/>
                </a:cxn>
                <a:cxn ang="0">
                  <a:pos x="12" y="522"/>
                </a:cxn>
                <a:cxn ang="0">
                  <a:pos x="114" y="402"/>
                </a:cxn>
                <a:cxn ang="0">
                  <a:pos x="204" y="282"/>
                </a:cxn>
                <a:cxn ang="0">
                  <a:pos x="377" y="24"/>
                </a:cxn>
                <a:cxn ang="0">
                  <a:pos x="377" y="0"/>
                </a:cxn>
                <a:cxn ang="0">
                  <a:pos x="377" y="0"/>
                </a:cxn>
              </a:cxnLst>
              <a:rect l="0" t="0" r="r" b="b"/>
              <a:pathLst>
                <a:path w="377" h="522">
                  <a:moveTo>
                    <a:pt x="377" y="0"/>
                  </a:moveTo>
                  <a:lnTo>
                    <a:pt x="293" y="132"/>
                  </a:lnTo>
                  <a:lnTo>
                    <a:pt x="204" y="264"/>
                  </a:lnTo>
                  <a:lnTo>
                    <a:pt x="102" y="396"/>
                  </a:lnTo>
                  <a:lnTo>
                    <a:pt x="0" y="522"/>
                  </a:lnTo>
                  <a:lnTo>
                    <a:pt x="12" y="522"/>
                  </a:lnTo>
                  <a:lnTo>
                    <a:pt x="114" y="402"/>
                  </a:lnTo>
                  <a:lnTo>
                    <a:pt x="204" y="282"/>
                  </a:lnTo>
                  <a:lnTo>
                    <a:pt x="377" y="24"/>
                  </a:lnTo>
                  <a:lnTo>
                    <a:pt x="377" y="0"/>
                  </a:lnTo>
                  <a:lnTo>
                    <a:pt x="377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>
                <a:ea typeface="宋体" charset="-122"/>
              </a:endParaRPr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hidden">
            <a:xfrm>
              <a:off x="5680" y="4214"/>
              <a:ext cx="84" cy="102"/>
            </a:xfrm>
            <a:custGeom>
              <a:avLst/>
              <a:gdLst/>
              <a:ahLst/>
              <a:cxnLst>
                <a:cxn ang="0">
                  <a:pos x="0" y="102"/>
                </a:cxn>
                <a:cxn ang="0">
                  <a:pos x="18" y="102"/>
                </a:cxn>
                <a:cxn ang="0">
                  <a:pos x="48" y="60"/>
                </a:cxn>
                <a:cxn ang="0">
                  <a:pos x="84" y="24"/>
                </a:cxn>
                <a:cxn ang="0">
                  <a:pos x="84" y="0"/>
                </a:cxn>
                <a:cxn ang="0">
                  <a:pos x="42" y="54"/>
                </a:cxn>
                <a:cxn ang="0">
                  <a:pos x="0" y="102"/>
                </a:cxn>
                <a:cxn ang="0">
                  <a:pos x="0" y="102"/>
                </a:cxn>
              </a:cxnLst>
              <a:rect l="0" t="0" r="r" b="b"/>
              <a:pathLst>
                <a:path w="84" h="102">
                  <a:moveTo>
                    <a:pt x="0" y="102"/>
                  </a:moveTo>
                  <a:lnTo>
                    <a:pt x="18" y="102"/>
                  </a:lnTo>
                  <a:lnTo>
                    <a:pt x="48" y="60"/>
                  </a:lnTo>
                  <a:lnTo>
                    <a:pt x="84" y="24"/>
                  </a:lnTo>
                  <a:lnTo>
                    <a:pt x="84" y="0"/>
                  </a:lnTo>
                  <a:lnTo>
                    <a:pt x="42" y="54"/>
                  </a:lnTo>
                  <a:lnTo>
                    <a:pt x="0" y="102"/>
                  </a:lnTo>
                  <a:lnTo>
                    <a:pt x="0" y="10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>
                <a:ea typeface="宋体" charset="-122"/>
              </a:endParaRPr>
            </a:p>
          </p:txBody>
        </p:sp>
        <p:grpSp>
          <p:nvGrpSpPr>
            <p:cNvPr id="3" name="Group 6"/>
            <p:cNvGrpSpPr>
              <a:grpSpLocks/>
            </p:cNvGrpSpPr>
            <p:nvPr/>
          </p:nvGrpSpPr>
          <p:grpSpPr bwMode="auto">
            <a:xfrm>
              <a:off x="288" y="0"/>
              <a:ext cx="5098" cy="4316"/>
              <a:chOff x="288" y="0"/>
              <a:chExt cx="5098" cy="4316"/>
            </a:xfrm>
          </p:grpSpPr>
          <p:sp>
            <p:nvSpPr>
              <p:cNvPr id="28" name="Freeform 7"/>
              <p:cNvSpPr>
                <a:spLocks/>
              </p:cNvSpPr>
              <p:nvPr userDrawn="1"/>
            </p:nvSpPr>
            <p:spPr bwMode="hidden">
              <a:xfrm>
                <a:off x="2789" y="0"/>
                <a:ext cx="72" cy="431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0" y="4316"/>
                  </a:cxn>
                  <a:cxn ang="0">
                    <a:pos x="72" y="4316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72" h="4316">
                    <a:moveTo>
                      <a:pt x="0" y="0"/>
                    </a:moveTo>
                    <a:lnTo>
                      <a:pt x="60" y="4316"/>
                    </a:lnTo>
                    <a:lnTo>
                      <a:pt x="72" y="4316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>
                  <a:ea typeface="宋体" charset="-122"/>
                </a:endParaRPr>
              </a:p>
            </p:txBody>
          </p:sp>
          <p:sp>
            <p:nvSpPr>
              <p:cNvPr id="29" name="Freeform 8"/>
              <p:cNvSpPr>
                <a:spLocks/>
              </p:cNvSpPr>
              <p:nvPr userDrawn="1"/>
            </p:nvSpPr>
            <p:spPr bwMode="hidden">
              <a:xfrm>
                <a:off x="3089" y="0"/>
                <a:ext cx="174" cy="4316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12" y="0"/>
                  </a:cxn>
                  <a:cxn ang="0">
                    <a:pos x="42" y="216"/>
                  </a:cxn>
                  <a:cxn ang="0">
                    <a:pos x="72" y="444"/>
                  </a:cxn>
                  <a:cxn ang="0">
                    <a:pos x="96" y="689"/>
                  </a:cxn>
                  <a:cxn ang="0">
                    <a:pos x="120" y="947"/>
                  </a:cxn>
                  <a:cxn ang="0">
                    <a:pos x="132" y="1211"/>
                  </a:cxn>
                  <a:cxn ang="0">
                    <a:pos x="150" y="1487"/>
                  </a:cxn>
                  <a:cxn ang="0">
                    <a:pos x="156" y="1768"/>
                  </a:cxn>
                  <a:cxn ang="0">
                    <a:pos x="162" y="2062"/>
                  </a:cxn>
                  <a:cxn ang="0">
                    <a:pos x="156" y="2644"/>
                  </a:cxn>
                  <a:cxn ang="0">
                    <a:pos x="126" y="3225"/>
                  </a:cxn>
                  <a:cxn ang="0">
                    <a:pos x="108" y="3507"/>
                  </a:cxn>
                  <a:cxn ang="0">
                    <a:pos x="78" y="3788"/>
                  </a:cxn>
                  <a:cxn ang="0">
                    <a:pos x="42" y="4058"/>
                  </a:cxn>
                  <a:cxn ang="0">
                    <a:pos x="0" y="4316"/>
                  </a:cxn>
                  <a:cxn ang="0">
                    <a:pos x="12" y="4316"/>
                  </a:cxn>
                  <a:cxn ang="0">
                    <a:pos x="54" y="4058"/>
                  </a:cxn>
                  <a:cxn ang="0">
                    <a:pos x="90" y="3782"/>
                  </a:cxn>
                  <a:cxn ang="0">
                    <a:pos x="120" y="3507"/>
                  </a:cxn>
                  <a:cxn ang="0">
                    <a:pos x="138" y="3219"/>
                  </a:cxn>
                  <a:cxn ang="0">
                    <a:pos x="168" y="2638"/>
                  </a:cxn>
                  <a:cxn ang="0">
                    <a:pos x="174" y="2056"/>
                  </a:cxn>
                  <a:cxn ang="0">
                    <a:pos x="168" y="1768"/>
                  </a:cxn>
                  <a:cxn ang="0">
                    <a:pos x="162" y="1487"/>
                  </a:cxn>
                  <a:cxn ang="0">
                    <a:pos x="144" y="1211"/>
                  </a:cxn>
                  <a:cxn ang="0">
                    <a:pos x="132" y="941"/>
                  </a:cxn>
                  <a:cxn ang="0">
                    <a:pos x="108" y="689"/>
                  </a:cxn>
                  <a:cxn ang="0">
                    <a:pos x="84" y="444"/>
                  </a:cxn>
                  <a:cxn ang="0">
                    <a:pos x="54" y="216"/>
                  </a:cxn>
                  <a:cxn ang="0">
                    <a:pos x="24" y="0"/>
                  </a:cxn>
                  <a:cxn ang="0">
                    <a:pos x="24" y="0"/>
                  </a:cxn>
                </a:cxnLst>
                <a:rect l="0" t="0" r="r" b="b"/>
                <a:pathLst>
                  <a:path w="174" h="4316">
                    <a:moveTo>
                      <a:pt x="24" y="0"/>
                    </a:moveTo>
                    <a:lnTo>
                      <a:pt x="12" y="0"/>
                    </a:lnTo>
                    <a:lnTo>
                      <a:pt x="42" y="216"/>
                    </a:lnTo>
                    <a:lnTo>
                      <a:pt x="72" y="444"/>
                    </a:lnTo>
                    <a:lnTo>
                      <a:pt x="96" y="689"/>
                    </a:lnTo>
                    <a:lnTo>
                      <a:pt x="120" y="947"/>
                    </a:lnTo>
                    <a:lnTo>
                      <a:pt x="132" y="1211"/>
                    </a:lnTo>
                    <a:lnTo>
                      <a:pt x="150" y="1487"/>
                    </a:lnTo>
                    <a:lnTo>
                      <a:pt x="156" y="1768"/>
                    </a:lnTo>
                    <a:lnTo>
                      <a:pt x="162" y="2062"/>
                    </a:lnTo>
                    <a:lnTo>
                      <a:pt x="156" y="2644"/>
                    </a:lnTo>
                    <a:lnTo>
                      <a:pt x="126" y="3225"/>
                    </a:lnTo>
                    <a:lnTo>
                      <a:pt x="108" y="3507"/>
                    </a:lnTo>
                    <a:lnTo>
                      <a:pt x="78" y="3788"/>
                    </a:lnTo>
                    <a:lnTo>
                      <a:pt x="42" y="4058"/>
                    </a:lnTo>
                    <a:lnTo>
                      <a:pt x="0" y="4316"/>
                    </a:lnTo>
                    <a:lnTo>
                      <a:pt x="12" y="4316"/>
                    </a:lnTo>
                    <a:lnTo>
                      <a:pt x="54" y="4058"/>
                    </a:lnTo>
                    <a:lnTo>
                      <a:pt x="90" y="3782"/>
                    </a:lnTo>
                    <a:lnTo>
                      <a:pt x="120" y="3507"/>
                    </a:lnTo>
                    <a:lnTo>
                      <a:pt x="138" y="3219"/>
                    </a:lnTo>
                    <a:lnTo>
                      <a:pt x="168" y="2638"/>
                    </a:lnTo>
                    <a:lnTo>
                      <a:pt x="174" y="2056"/>
                    </a:lnTo>
                    <a:lnTo>
                      <a:pt x="168" y="1768"/>
                    </a:lnTo>
                    <a:lnTo>
                      <a:pt x="162" y="1487"/>
                    </a:lnTo>
                    <a:lnTo>
                      <a:pt x="144" y="1211"/>
                    </a:lnTo>
                    <a:lnTo>
                      <a:pt x="132" y="941"/>
                    </a:lnTo>
                    <a:lnTo>
                      <a:pt x="108" y="689"/>
                    </a:lnTo>
                    <a:lnTo>
                      <a:pt x="84" y="444"/>
                    </a:lnTo>
                    <a:lnTo>
                      <a:pt x="54" y="216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>
                  <a:ea typeface="宋体" charset="-122"/>
                </a:endParaRPr>
              </a:p>
            </p:txBody>
          </p:sp>
          <p:sp>
            <p:nvSpPr>
              <p:cNvPr id="30" name="Freeform 9"/>
              <p:cNvSpPr>
                <a:spLocks/>
              </p:cNvSpPr>
              <p:nvPr userDrawn="1"/>
            </p:nvSpPr>
            <p:spPr bwMode="hidden">
              <a:xfrm>
                <a:off x="3358" y="0"/>
                <a:ext cx="337" cy="4316"/>
              </a:xfrm>
              <a:custGeom>
                <a:avLst/>
                <a:gdLst/>
                <a:ahLst/>
                <a:cxnLst>
                  <a:cxn ang="0">
                    <a:pos x="329" y="2014"/>
                  </a:cxn>
                  <a:cxn ang="0">
                    <a:pos x="317" y="1726"/>
                  </a:cxn>
                  <a:cxn ang="0">
                    <a:pos x="293" y="1445"/>
                  </a:cxn>
                  <a:cxn ang="0">
                    <a:pos x="263" y="1175"/>
                  </a:cxn>
                  <a:cxn ang="0">
                    <a:pos x="228" y="917"/>
                  </a:cxn>
                  <a:cxn ang="0">
                    <a:pos x="186" y="665"/>
                  </a:cxn>
                  <a:cxn ang="0">
                    <a:pos x="132" y="432"/>
                  </a:cxn>
                  <a:cxn ang="0">
                    <a:pos x="78" y="204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66" y="204"/>
                  </a:cxn>
                  <a:cxn ang="0">
                    <a:pos x="120" y="432"/>
                  </a:cxn>
                  <a:cxn ang="0">
                    <a:pos x="174" y="665"/>
                  </a:cxn>
                  <a:cxn ang="0">
                    <a:pos x="216" y="917"/>
                  </a:cxn>
                  <a:cxn ang="0">
                    <a:pos x="251" y="1175"/>
                  </a:cxn>
                  <a:cxn ang="0">
                    <a:pos x="281" y="1445"/>
                  </a:cxn>
                  <a:cxn ang="0">
                    <a:pos x="305" y="1726"/>
                  </a:cxn>
                  <a:cxn ang="0">
                    <a:pos x="317" y="2014"/>
                  </a:cxn>
                  <a:cxn ang="0">
                    <a:pos x="323" y="2314"/>
                  </a:cxn>
                  <a:cxn ang="0">
                    <a:pos x="317" y="2608"/>
                  </a:cxn>
                  <a:cxn ang="0">
                    <a:pos x="305" y="2907"/>
                  </a:cxn>
                  <a:cxn ang="0">
                    <a:pos x="281" y="3201"/>
                  </a:cxn>
                  <a:cxn ang="0">
                    <a:pos x="257" y="3489"/>
                  </a:cxn>
                  <a:cxn ang="0">
                    <a:pos x="216" y="3777"/>
                  </a:cxn>
                  <a:cxn ang="0">
                    <a:pos x="174" y="4052"/>
                  </a:cxn>
                  <a:cxn ang="0">
                    <a:pos x="120" y="4316"/>
                  </a:cxn>
                  <a:cxn ang="0">
                    <a:pos x="132" y="4316"/>
                  </a:cxn>
                  <a:cxn ang="0">
                    <a:pos x="186" y="4052"/>
                  </a:cxn>
                  <a:cxn ang="0">
                    <a:pos x="228" y="3777"/>
                  </a:cxn>
                  <a:cxn ang="0">
                    <a:pos x="269" y="3489"/>
                  </a:cxn>
                  <a:cxn ang="0">
                    <a:pos x="293" y="3201"/>
                  </a:cxn>
                  <a:cxn ang="0">
                    <a:pos x="317" y="2907"/>
                  </a:cxn>
                  <a:cxn ang="0">
                    <a:pos x="329" y="2608"/>
                  </a:cxn>
                  <a:cxn ang="0">
                    <a:pos x="335" y="2314"/>
                  </a:cxn>
                  <a:cxn ang="0">
                    <a:pos x="329" y="2014"/>
                  </a:cxn>
                  <a:cxn ang="0">
                    <a:pos x="329" y="2014"/>
                  </a:cxn>
                </a:cxnLst>
                <a:rect l="0" t="0" r="r" b="b"/>
                <a:pathLst>
                  <a:path w="335" h="4316">
                    <a:moveTo>
                      <a:pt x="329" y="2014"/>
                    </a:moveTo>
                    <a:lnTo>
                      <a:pt x="317" y="1726"/>
                    </a:lnTo>
                    <a:lnTo>
                      <a:pt x="293" y="1445"/>
                    </a:lnTo>
                    <a:lnTo>
                      <a:pt x="263" y="1175"/>
                    </a:lnTo>
                    <a:lnTo>
                      <a:pt x="228" y="917"/>
                    </a:lnTo>
                    <a:lnTo>
                      <a:pt x="186" y="665"/>
                    </a:lnTo>
                    <a:lnTo>
                      <a:pt x="132" y="432"/>
                    </a:lnTo>
                    <a:lnTo>
                      <a:pt x="78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66" y="204"/>
                    </a:lnTo>
                    <a:lnTo>
                      <a:pt x="120" y="432"/>
                    </a:lnTo>
                    <a:lnTo>
                      <a:pt x="174" y="665"/>
                    </a:lnTo>
                    <a:lnTo>
                      <a:pt x="216" y="917"/>
                    </a:lnTo>
                    <a:lnTo>
                      <a:pt x="251" y="1175"/>
                    </a:lnTo>
                    <a:lnTo>
                      <a:pt x="281" y="1445"/>
                    </a:lnTo>
                    <a:lnTo>
                      <a:pt x="305" y="1726"/>
                    </a:lnTo>
                    <a:lnTo>
                      <a:pt x="317" y="2014"/>
                    </a:lnTo>
                    <a:lnTo>
                      <a:pt x="323" y="2314"/>
                    </a:lnTo>
                    <a:lnTo>
                      <a:pt x="317" y="2608"/>
                    </a:lnTo>
                    <a:lnTo>
                      <a:pt x="305" y="2907"/>
                    </a:lnTo>
                    <a:lnTo>
                      <a:pt x="281" y="3201"/>
                    </a:lnTo>
                    <a:lnTo>
                      <a:pt x="257" y="3489"/>
                    </a:lnTo>
                    <a:lnTo>
                      <a:pt x="216" y="3777"/>
                    </a:lnTo>
                    <a:lnTo>
                      <a:pt x="174" y="4052"/>
                    </a:lnTo>
                    <a:lnTo>
                      <a:pt x="120" y="4316"/>
                    </a:lnTo>
                    <a:lnTo>
                      <a:pt x="132" y="4316"/>
                    </a:lnTo>
                    <a:lnTo>
                      <a:pt x="186" y="4052"/>
                    </a:lnTo>
                    <a:lnTo>
                      <a:pt x="228" y="3777"/>
                    </a:lnTo>
                    <a:lnTo>
                      <a:pt x="269" y="3489"/>
                    </a:lnTo>
                    <a:lnTo>
                      <a:pt x="293" y="3201"/>
                    </a:lnTo>
                    <a:lnTo>
                      <a:pt x="317" y="2907"/>
                    </a:lnTo>
                    <a:lnTo>
                      <a:pt x="329" y="2608"/>
                    </a:lnTo>
                    <a:lnTo>
                      <a:pt x="335" y="2314"/>
                    </a:lnTo>
                    <a:lnTo>
                      <a:pt x="329" y="2014"/>
                    </a:lnTo>
                    <a:lnTo>
                      <a:pt x="329" y="20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>
                  <a:ea typeface="宋体" charset="-122"/>
                </a:endParaRPr>
              </a:p>
            </p:txBody>
          </p:sp>
          <p:sp>
            <p:nvSpPr>
              <p:cNvPr id="31" name="Freeform 10"/>
              <p:cNvSpPr>
                <a:spLocks/>
              </p:cNvSpPr>
              <p:nvPr userDrawn="1"/>
            </p:nvSpPr>
            <p:spPr bwMode="hidden">
              <a:xfrm>
                <a:off x="3676" y="0"/>
                <a:ext cx="427" cy="4316"/>
              </a:xfrm>
              <a:custGeom>
                <a:avLst/>
                <a:gdLst/>
                <a:ahLst/>
                <a:cxnLst>
                  <a:cxn ang="0">
                    <a:pos x="413" y="1924"/>
                  </a:cxn>
                  <a:cxn ang="0">
                    <a:pos x="395" y="1690"/>
                  </a:cxn>
                  <a:cxn ang="0">
                    <a:pos x="365" y="1457"/>
                  </a:cxn>
                  <a:cxn ang="0">
                    <a:pos x="329" y="1229"/>
                  </a:cxn>
                  <a:cxn ang="0">
                    <a:pos x="281" y="1001"/>
                  </a:cxn>
                  <a:cxn ang="0">
                    <a:pos x="227" y="761"/>
                  </a:cxn>
                  <a:cxn ang="0">
                    <a:pos x="162" y="522"/>
                  </a:cxn>
                  <a:cxn ang="0">
                    <a:pos x="90" y="270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84" y="270"/>
                  </a:cxn>
                  <a:cxn ang="0">
                    <a:pos x="156" y="522"/>
                  </a:cxn>
                  <a:cxn ang="0">
                    <a:pos x="216" y="767"/>
                  </a:cxn>
                  <a:cxn ang="0">
                    <a:pos x="275" y="1001"/>
                  </a:cxn>
                  <a:cxn ang="0">
                    <a:pos x="317" y="1235"/>
                  </a:cxn>
                  <a:cxn ang="0">
                    <a:pos x="353" y="1463"/>
                  </a:cxn>
                  <a:cxn ang="0">
                    <a:pos x="383" y="1690"/>
                  </a:cxn>
                  <a:cxn ang="0">
                    <a:pos x="401" y="1924"/>
                  </a:cxn>
                  <a:cxn ang="0">
                    <a:pos x="413" y="2188"/>
                  </a:cxn>
                  <a:cxn ang="0">
                    <a:pos x="407" y="2458"/>
                  </a:cxn>
                  <a:cxn ang="0">
                    <a:pos x="395" y="2733"/>
                  </a:cxn>
                  <a:cxn ang="0">
                    <a:pos x="365" y="3021"/>
                  </a:cxn>
                  <a:cxn ang="0">
                    <a:pos x="329" y="3321"/>
                  </a:cxn>
                  <a:cxn ang="0">
                    <a:pos x="275" y="3639"/>
                  </a:cxn>
                  <a:cxn ang="0">
                    <a:pos x="204" y="3968"/>
                  </a:cxn>
                  <a:cxn ang="0">
                    <a:pos x="126" y="4316"/>
                  </a:cxn>
                  <a:cxn ang="0">
                    <a:pos x="138" y="4316"/>
                  </a:cxn>
                  <a:cxn ang="0">
                    <a:pos x="216" y="3968"/>
                  </a:cxn>
                  <a:cxn ang="0">
                    <a:pos x="287" y="3639"/>
                  </a:cxn>
                  <a:cxn ang="0">
                    <a:pos x="341" y="3321"/>
                  </a:cxn>
                  <a:cxn ang="0">
                    <a:pos x="377" y="3021"/>
                  </a:cxn>
                  <a:cxn ang="0">
                    <a:pos x="407" y="2733"/>
                  </a:cxn>
                  <a:cxn ang="0">
                    <a:pos x="419" y="2458"/>
                  </a:cxn>
                  <a:cxn ang="0">
                    <a:pos x="425" y="2188"/>
                  </a:cxn>
                  <a:cxn ang="0">
                    <a:pos x="413" y="1924"/>
                  </a:cxn>
                  <a:cxn ang="0">
                    <a:pos x="413" y="1924"/>
                  </a:cxn>
                </a:cxnLst>
                <a:rect l="0" t="0" r="r" b="b"/>
                <a:pathLst>
                  <a:path w="425" h="4316">
                    <a:moveTo>
                      <a:pt x="413" y="1924"/>
                    </a:moveTo>
                    <a:lnTo>
                      <a:pt x="395" y="1690"/>
                    </a:lnTo>
                    <a:lnTo>
                      <a:pt x="365" y="1457"/>
                    </a:lnTo>
                    <a:lnTo>
                      <a:pt x="329" y="1229"/>
                    </a:lnTo>
                    <a:lnTo>
                      <a:pt x="281" y="1001"/>
                    </a:lnTo>
                    <a:lnTo>
                      <a:pt x="227" y="761"/>
                    </a:lnTo>
                    <a:lnTo>
                      <a:pt x="162" y="522"/>
                    </a:lnTo>
                    <a:lnTo>
                      <a:pt x="90" y="27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84" y="270"/>
                    </a:lnTo>
                    <a:lnTo>
                      <a:pt x="156" y="522"/>
                    </a:lnTo>
                    <a:lnTo>
                      <a:pt x="216" y="767"/>
                    </a:lnTo>
                    <a:lnTo>
                      <a:pt x="275" y="1001"/>
                    </a:lnTo>
                    <a:lnTo>
                      <a:pt x="317" y="1235"/>
                    </a:lnTo>
                    <a:lnTo>
                      <a:pt x="353" y="1463"/>
                    </a:lnTo>
                    <a:lnTo>
                      <a:pt x="383" y="1690"/>
                    </a:lnTo>
                    <a:lnTo>
                      <a:pt x="401" y="1924"/>
                    </a:lnTo>
                    <a:lnTo>
                      <a:pt x="413" y="2188"/>
                    </a:lnTo>
                    <a:lnTo>
                      <a:pt x="407" y="2458"/>
                    </a:lnTo>
                    <a:lnTo>
                      <a:pt x="395" y="2733"/>
                    </a:lnTo>
                    <a:lnTo>
                      <a:pt x="365" y="3021"/>
                    </a:lnTo>
                    <a:lnTo>
                      <a:pt x="329" y="3321"/>
                    </a:lnTo>
                    <a:lnTo>
                      <a:pt x="275" y="3639"/>
                    </a:lnTo>
                    <a:lnTo>
                      <a:pt x="204" y="3968"/>
                    </a:lnTo>
                    <a:lnTo>
                      <a:pt x="126" y="4316"/>
                    </a:lnTo>
                    <a:lnTo>
                      <a:pt x="138" y="4316"/>
                    </a:lnTo>
                    <a:lnTo>
                      <a:pt x="216" y="3968"/>
                    </a:lnTo>
                    <a:lnTo>
                      <a:pt x="287" y="3639"/>
                    </a:lnTo>
                    <a:lnTo>
                      <a:pt x="341" y="3321"/>
                    </a:lnTo>
                    <a:lnTo>
                      <a:pt x="377" y="3021"/>
                    </a:lnTo>
                    <a:lnTo>
                      <a:pt x="407" y="2733"/>
                    </a:lnTo>
                    <a:lnTo>
                      <a:pt x="419" y="2458"/>
                    </a:lnTo>
                    <a:lnTo>
                      <a:pt x="425" y="2188"/>
                    </a:lnTo>
                    <a:lnTo>
                      <a:pt x="413" y="1924"/>
                    </a:lnTo>
                    <a:lnTo>
                      <a:pt x="413" y="192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>
                  <a:ea typeface="宋体" charset="-122"/>
                </a:endParaRPr>
              </a:p>
            </p:txBody>
          </p:sp>
          <p:sp>
            <p:nvSpPr>
              <p:cNvPr id="32" name="Freeform 11"/>
              <p:cNvSpPr>
                <a:spLocks/>
              </p:cNvSpPr>
              <p:nvPr userDrawn="1"/>
            </p:nvSpPr>
            <p:spPr bwMode="hidden">
              <a:xfrm>
                <a:off x="3946" y="0"/>
                <a:ext cx="558" cy="4316"/>
              </a:xfrm>
              <a:custGeom>
                <a:avLst/>
                <a:gdLst/>
                <a:ahLst/>
                <a:cxnLst>
                  <a:cxn ang="0">
                    <a:pos x="556" y="2020"/>
                  </a:cxn>
                  <a:cxn ang="0">
                    <a:pos x="538" y="1732"/>
                  </a:cxn>
                  <a:cxn ang="0">
                    <a:pos x="503" y="1445"/>
                  </a:cxn>
                  <a:cxn ang="0">
                    <a:pos x="455" y="1175"/>
                  </a:cxn>
                  <a:cxn ang="0">
                    <a:pos x="395" y="911"/>
                  </a:cxn>
                  <a:cxn ang="0">
                    <a:pos x="317" y="659"/>
                  </a:cxn>
                  <a:cxn ang="0">
                    <a:pos x="228" y="426"/>
                  </a:cxn>
                  <a:cxn ang="0">
                    <a:pos x="126" y="204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14" y="204"/>
                  </a:cxn>
                  <a:cxn ang="0">
                    <a:pos x="216" y="426"/>
                  </a:cxn>
                  <a:cxn ang="0">
                    <a:pos x="305" y="659"/>
                  </a:cxn>
                  <a:cxn ang="0">
                    <a:pos x="383" y="911"/>
                  </a:cxn>
                  <a:cxn ang="0">
                    <a:pos x="443" y="1175"/>
                  </a:cxn>
                  <a:cxn ang="0">
                    <a:pos x="491" y="1445"/>
                  </a:cxn>
                  <a:cxn ang="0">
                    <a:pos x="526" y="1732"/>
                  </a:cxn>
                  <a:cxn ang="0">
                    <a:pos x="544" y="2020"/>
                  </a:cxn>
                  <a:cxn ang="0">
                    <a:pos x="544" y="2326"/>
                  </a:cxn>
                  <a:cxn ang="0">
                    <a:pos x="532" y="2632"/>
                  </a:cxn>
                  <a:cxn ang="0">
                    <a:pos x="503" y="2931"/>
                  </a:cxn>
                  <a:cxn ang="0">
                    <a:pos x="455" y="3225"/>
                  </a:cxn>
                  <a:cxn ang="0">
                    <a:pos x="389" y="3513"/>
                  </a:cxn>
                  <a:cxn ang="0">
                    <a:pos x="311" y="3788"/>
                  </a:cxn>
                  <a:cxn ang="0">
                    <a:pos x="216" y="4058"/>
                  </a:cxn>
                  <a:cxn ang="0">
                    <a:pos x="102" y="4316"/>
                  </a:cxn>
                  <a:cxn ang="0">
                    <a:pos x="114" y="4316"/>
                  </a:cxn>
                  <a:cxn ang="0">
                    <a:pos x="228" y="4058"/>
                  </a:cxn>
                  <a:cxn ang="0">
                    <a:pos x="323" y="3788"/>
                  </a:cxn>
                  <a:cxn ang="0">
                    <a:pos x="401" y="3513"/>
                  </a:cxn>
                  <a:cxn ang="0">
                    <a:pos x="467" y="3225"/>
                  </a:cxn>
                  <a:cxn ang="0">
                    <a:pos x="515" y="2931"/>
                  </a:cxn>
                  <a:cxn ang="0">
                    <a:pos x="544" y="2632"/>
                  </a:cxn>
                  <a:cxn ang="0">
                    <a:pos x="556" y="2326"/>
                  </a:cxn>
                  <a:cxn ang="0">
                    <a:pos x="556" y="2020"/>
                  </a:cxn>
                  <a:cxn ang="0">
                    <a:pos x="556" y="2020"/>
                  </a:cxn>
                </a:cxnLst>
                <a:rect l="0" t="0" r="r" b="b"/>
                <a:pathLst>
                  <a:path w="556" h="4316">
                    <a:moveTo>
                      <a:pt x="556" y="2020"/>
                    </a:moveTo>
                    <a:lnTo>
                      <a:pt x="538" y="1732"/>
                    </a:lnTo>
                    <a:lnTo>
                      <a:pt x="503" y="1445"/>
                    </a:lnTo>
                    <a:lnTo>
                      <a:pt x="455" y="1175"/>
                    </a:lnTo>
                    <a:lnTo>
                      <a:pt x="395" y="911"/>
                    </a:lnTo>
                    <a:lnTo>
                      <a:pt x="317" y="659"/>
                    </a:lnTo>
                    <a:lnTo>
                      <a:pt x="228" y="426"/>
                    </a:lnTo>
                    <a:lnTo>
                      <a:pt x="126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14" y="204"/>
                    </a:lnTo>
                    <a:lnTo>
                      <a:pt x="216" y="426"/>
                    </a:lnTo>
                    <a:lnTo>
                      <a:pt x="305" y="659"/>
                    </a:lnTo>
                    <a:lnTo>
                      <a:pt x="383" y="911"/>
                    </a:lnTo>
                    <a:lnTo>
                      <a:pt x="443" y="1175"/>
                    </a:lnTo>
                    <a:lnTo>
                      <a:pt x="491" y="1445"/>
                    </a:lnTo>
                    <a:lnTo>
                      <a:pt x="526" y="1732"/>
                    </a:lnTo>
                    <a:lnTo>
                      <a:pt x="544" y="2020"/>
                    </a:lnTo>
                    <a:lnTo>
                      <a:pt x="544" y="2326"/>
                    </a:lnTo>
                    <a:lnTo>
                      <a:pt x="532" y="2632"/>
                    </a:lnTo>
                    <a:lnTo>
                      <a:pt x="503" y="2931"/>
                    </a:lnTo>
                    <a:lnTo>
                      <a:pt x="455" y="3225"/>
                    </a:lnTo>
                    <a:lnTo>
                      <a:pt x="389" y="3513"/>
                    </a:lnTo>
                    <a:lnTo>
                      <a:pt x="311" y="3788"/>
                    </a:lnTo>
                    <a:lnTo>
                      <a:pt x="216" y="4058"/>
                    </a:lnTo>
                    <a:lnTo>
                      <a:pt x="102" y="4316"/>
                    </a:lnTo>
                    <a:lnTo>
                      <a:pt x="114" y="4316"/>
                    </a:lnTo>
                    <a:lnTo>
                      <a:pt x="228" y="4058"/>
                    </a:lnTo>
                    <a:lnTo>
                      <a:pt x="323" y="3788"/>
                    </a:lnTo>
                    <a:lnTo>
                      <a:pt x="401" y="3513"/>
                    </a:lnTo>
                    <a:lnTo>
                      <a:pt x="467" y="3225"/>
                    </a:lnTo>
                    <a:lnTo>
                      <a:pt x="515" y="2931"/>
                    </a:lnTo>
                    <a:lnTo>
                      <a:pt x="544" y="2632"/>
                    </a:lnTo>
                    <a:lnTo>
                      <a:pt x="556" y="2326"/>
                    </a:lnTo>
                    <a:lnTo>
                      <a:pt x="556" y="2020"/>
                    </a:lnTo>
                    <a:lnTo>
                      <a:pt x="556" y="202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>
                  <a:ea typeface="宋体" charset="-122"/>
                </a:endParaRPr>
              </a:p>
            </p:txBody>
          </p:sp>
          <p:sp>
            <p:nvSpPr>
              <p:cNvPr id="33" name="Freeform 12"/>
              <p:cNvSpPr>
                <a:spLocks/>
              </p:cNvSpPr>
              <p:nvPr userDrawn="1"/>
            </p:nvSpPr>
            <p:spPr bwMode="hidden">
              <a:xfrm>
                <a:off x="4246" y="0"/>
                <a:ext cx="690" cy="4316"/>
              </a:xfrm>
              <a:custGeom>
                <a:avLst/>
                <a:gdLst/>
                <a:ahLst/>
                <a:cxnLst>
                  <a:cxn ang="0">
                    <a:pos x="688" y="2086"/>
                  </a:cxn>
                  <a:cxn ang="0">
                    <a:pos x="670" y="1810"/>
                  </a:cxn>
                  <a:cxn ang="0">
                    <a:pos x="634" y="1541"/>
                  </a:cxn>
                  <a:cxn ang="0">
                    <a:pos x="574" y="1271"/>
                  </a:cxn>
                  <a:cxn ang="0">
                    <a:pos x="497" y="1007"/>
                  </a:cxn>
                  <a:cxn ang="0">
                    <a:pos x="401" y="749"/>
                  </a:cxn>
                  <a:cxn ang="0">
                    <a:pos x="293" y="492"/>
                  </a:cxn>
                  <a:cxn ang="0">
                    <a:pos x="162" y="240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50" y="240"/>
                  </a:cxn>
                  <a:cxn ang="0">
                    <a:pos x="281" y="492"/>
                  </a:cxn>
                  <a:cxn ang="0">
                    <a:pos x="389" y="749"/>
                  </a:cxn>
                  <a:cxn ang="0">
                    <a:pos x="485" y="1007"/>
                  </a:cxn>
                  <a:cxn ang="0">
                    <a:pos x="562" y="1271"/>
                  </a:cxn>
                  <a:cxn ang="0">
                    <a:pos x="622" y="1541"/>
                  </a:cxn>
                  <a:cxn ang="0">
                    <a:pos x="658" y="1810"/>
                  </a:cxn>
                  <a:cxn ang="0">
                    <a:pos x="676" y="2086"/>
                  </a:cxn>
                  <a:cxn ang="0">
                    <a:pos x="676" y="2368"/>
                  </a:cxn>
                  <a:cxn ang="0">
                    <a:pos x="658" y="2650"/>
                  </a:cxn>
                  <a:cxn ang="0">
                    <a:pos x="616" y="2931"/>
                  </a:cxn>
                  <a:cxn ang="0">
                    <a:pos x="556" y="3213"/>
                  </a:cxn>
                  <a:cxn ang="0">
                    <a:pos x="473" y="3495"/>
                  </a:cxn>
                  <a:cxn ang="0">
                    <a:pos x="371" y="3777"/>
                  </a:cxn>
                  <a:cxn ang="0">
                    <a:pos x="251" y="4046"/>
                  </a:cxn>
                  <a:cxn ang="0">
                    <a:pos x="114" y="4316"/>
                  </a:cxn>
                  <a:cxn ang="0">
                    <a:pos x="126" y="4316"/>
                  </a:cxn>
                  <a:cxn ang="0">
                    <a:pos x="263" y="4046"/>
                  </a:cxn>
                  <a:cxn ang="0">
                    <a:pos x="383" y="3777"/>
                  </a:cxn>
                  <a:cxn ang="0">
                    <a:pos x="485" y="3495"/>
                  </a:cxn>
                  <a:cxn ang="0">
                    <a:pos x="568" y="3219"/>
                  </a:cxn>
                  <a:cxn ang="0">
                    <a:pos x="628" y="2937"/>
                  </a:cxn>
                  <a:cxn ang="0">
                    <a:pos x="670" y="2656"/>
                  </a:cxn>
                  <a:cxn ang="0">
                    <a:pos x="688" y="2368"/>
                  </a:cxn>
                  <a:cxn ang="0">
                    <a:pos x="688" y="2086"/>
                  </a:cxn>
                  <a:cxn ang="0">
                    <a:pos x="688" y="2086"/>
                  </a:cxn>
                </a:cxnLst>
                <a:rect l="0" t="0" r="r" b="b"/>
                <a:pathLst>
                  <a:path w="688" h="4316">
                    <a:moveTo>
                      <a:pt x="688" y="2086"/>
                    </a:moveTo>
                    <a:lnTo>
                      <a:pt x="670" y="1810"/>
                    </a:lnTo>
                    <a:lnTo>
                      <a:pt x="634" y="1541"/>
                    </a:lnTo>
                    <a:lnTo>
                      <a:pt x="574" y="1271"/>
                    </a:lnTo>
                    <a:lnTo>
                      <a:pt x="497" y="1007"/>
                    </a:lnTo>
                    <a:lnTo>
                      <a:pt x="401" y="749"/>
                    </a:lnTo>
                    <a:lnTo>
                      <a:pt x="293" y="492"/>
                    </a:lnTo>
                    <a:lnTo>
                      <a:pt x="162" y="24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50" y="240"/>
                    </a:lnTo>
                    <a:lnTo>
                      <a:pt x="281" y="492"/>
                    </a:lnTo>
                    <a:lnTo>
                      <a:pt x="389" y="749"/>
                    </a:lnTo>
                    <a:lnTo>
                      <a:pt x="485" y="1007"/>
                    </a:lnTo>
                    <a:lnTo>
                      <a:pt x="562" y="1271"/>
                    </a:lnTo>
                    <a:lnTo>
                      <a:pt x="622" y="1541"/>
                    </a:lnTo>
                    <a:lnTo>
                      <a:pt x="658" y="1810"/>
                    </a:lnTo>
                    <a:lnTo>
                      <a:pt x="676" y="2086"/>
                    </a:lnTo>
                    <a:lnTo>
                      <a:pt x="676" y="2368"/>
                    </a:lnTo>
                    <a:lnTo>
                      <a:pt x="658" y="2650"/>
                    </a:lnTo>
                    <a:lnTo>
                      <a:pt x="616" y="2931"/>
                    </a:lnTo>
                    <a:lnTo>
                      <a:pt x="556" y="3213"/>
                    </a:lnTo>
                    <a:lnTo>
                      <a:pt x="473" y="3495"/>
                    </a:lnTo>
                    <a:lnTo>
                      <a:pt x="371" y="3777"/>
                    </a:lnTo>
                    <a:lnTo>
                      <a:pt x="251" y="4046"/>
                    </a:lnTo>
                    <a:lnTo>
                      <a:pt x="114" y="4316"/>
                    </a:lnTo>
                    <a:lnTo>
                      <a:pt x="126" y="4316"/>
                    </a:lnTo>
                    <a:lnTo>
                      <a:pt x="263" y="4046"/>
                    </a:lnTo>
                    <a:lnTo>
                      <a:pt x="383" y="3777"/>
                    </a:lnTo>
                    <a:lnTo>
                      <a:pt x="485" y="3495"/>
                    </a:lnTo>
                    <a:lnTo>
                      <a:pt x="568" y="3219"/>
                    </a:lnTo>
                    <a:lnTo>
                      <a:pt x="628" y="2937"/>
                    </a:lnTo>
                    <a:lnTo>
                      <a:pt x="670" y="2656"/>
                    </a:lnTo>
                    <a:lnTo>
                      <a:pt x="688" y="2368"/>
                    </a:lnTo>
                    <a:lnTo>
                      <a:pt x="688" y="2086"/>
                    </a:lnTo>
                    <a:lnTo>
                      <a:pt x="688" y="208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>
                  <a:ea typeface="宋体" charset="-122"/>
                </a:endParaRPr>
              </a:p>
            </p:txBody>
          </p:sp>
          <p:sp>
            <p:nvSpPr>
              <p:cNvPr id="34" name="Freeform 13"/>
              <p:cNvSpPr>
                <a:spLocks/>
              </p:cNvSpPr>
              <p:nvPr userDrawn="1"/>
            </p:nvSpPr>
            <p:spPr bwMode="hidden">
              <a:xfrm>
                <a:off x="4522" y="0"/>
                <a:ext cx="864" cy="4316"/>
              </a:xfrm>
              <a:custGeom>
                <a:avLst/>
                <a:gdLst/>
                <a:ahLst/>
                <a:cxnLst>
                  <a:cxn ang="0">
                    <a:pos x="855" y="2128"/>
                  </a:cxn>
                  <a:cxn ang="0">
                    <a:pos x="831" y="1834"/>
                  </a:cxn>
                  <a:cxn ang="0">
                    <a:pos x="808" y="1684"/>
                  </a:cxn>
                  <a:cxn ang="0">
                    <a:pos x="784" y="1541"/>
                  </a:cxn>
                  <a:cxn ang="0">
                    <a:pos x="748" y="1397"/>
                  </a:cxn>
                  <a:cxn ang="0">
                    <a:pos x="712" y="1253"/>
                  </a:cxn>
                  <a:cxn ang="0">
                    <a:pos x="664" y="1115"/>
                  </a:cxn>
                  <a:cxn ang="0">
                    <a:pos x="610" y="977"/>
                  </a:cxn>
                  <a:cxn ang="0">
                    <a:pos x="491" y="719"/>
                  </a:cxn>
                  <a:cxn ang="0">
                    <a:pos x="353" y="468"/>
                  </a:cxn>
                  <a:cxn ang="0">
                    <a:pos x="192" y="228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80" y="228"/>
                  </a:cxn>
                  <a:cxn ang="0">
                    <a:pos x="341" y="468"/>
                  </a:cxn>
                  <a:cxn ang="0">
                    <a:pos x="479" y="719"/>
                  </a:cxn>
                  <a:cxn ang="0">
                    <a:pos x="598" y="983"/>
                  </a:cxn>
                  <a:cxn ang="0">
                    <a:pos x="652" y="1121"/>
                  </a:cxn>
                  <a:cxn ang="0">
                    <a:pos x="700" y="1259"/>
                  </a:cxn>
                  <a:cxn ang="0">
                    <a:pos x="736" y="1403"/>
                  </a:cxn>
                  <a:cxn ang="0">
                    <a:pos x="772" y="1547"/>
                  </a:cxn>
                  <a:cxn ang="0">
                    <a:pos x="802" y="1690"/>
                  </a:cxn>
                  <a:cxn ang="0">
                    <a:pos x="819" y="1834"/>
                  </a:cxn>
                  <a:cxn ang="0">
                    <a:pos x="837" y="1984"/>
                  </a:cxn>
                  <a:cxn ang="0">
                    <a:pos x="843" y="2128"/>
                  </a:cxn>
                  <a:cxn ang="0">
                    <a:pos x="849" y="2278"/>
                  </a:cxn>
                  <a:cxn ang="0">
                    <a:pos x="843" y="2428"/>
                  </a:cxn>
                  <a:cxn ang="0">
                    <a:pos x="831" y="2572"/>
                  </a:cxn>
                  <a:cxn ang="0">
                    <a:pos x="819" y="2721"/>
                  </a:cxn>
                  <a:cxn ang="0">
                    <a:pos x="796" y="2865"/>
                  </a:cxn>
                  <a:cxn ang="0">
                    <a:pos x="766" y="3015"/>
                  </a:cxn>
                  <a:cxn ang="0">
                    <a:pos x="724" y="3159"/>
                  </a:cxn>
                  <a:cxn ang="0">
                    <a:pos x="682" y="3303"/>
                  </a:cxn>
                  <a:cxn ang="0">
                    <a:pos x="586" y="3567"/>
                  </a:cxn>
                  <a:cxn ang="0">
                    <a:pos x="473" y="3824"/>
                  </a:cxn>
                  <a:cxn ang="0">
                    <a:pos x="335" y="4076"/>
                  </a:cxn>
                  <a:cxn ang="0">
                    <a:pos x="180" y="4316"/>
                  </a:cxn>
                  <a:cxn ang="0">
                    <a:pos x="192" y="4316"/>
                  </a:cxn>
                  <a:cxn ang="0">
                    <a:pos x="347" y="4076"/>
                  </a:cxn>
                  <a:cxn ang="0">
                    <a:pos x="485" y="3824"/>
                  </a:cxn>
                  <a:cxn ang="0">
                    <a:pos x="598" y="3573"/>
                  </a:cxn>
                  <a:cxn ang="0">
                    <a:pos x="694" y="3309"/>
                  </a:cxn>
                  <a:cxn ang="0">
                    <a:pos x="736" y="3165"/>
                  </a:cxn>
                  <a:cxn ang="0">
                    <a:pos x="778" y="3021"/>
                  </a:cxn>
                  <a:cxn ang="0">
                    <a:pos x="808" y="2871"/>
                  </a:cxn>
                  <a:cxn ang="0">
                    <a:pos x="831" y="2727"/>
                  </a:cxn>
                  <a:cxn ang="0">
                    <a:pos x="843" y="2578"/>
                  </a:cxn>
                  <a:cxn ang="0">
                    <a:pos x="855" y="2428"/>
                  </a:cxn>
                  <a:cxn ang="0">
                    <a:pos x="861" y="2278"/>
                  </a:cxn>
                  <a:cxn ang="0">
                    <a:pos x="855" y="2128"/>
                  </a:cxn>
                  <a:cxn ang="0">
                    <a:pos x="855" y="2128"/>
                  </a:cxn>
                </a:cxnLst>
                <a:rect l="0" t="0" r="r" b="b"/>
                <a:pathLst>
                  <a:path w="861" h="4316">
                    <a:moveTo>
                      <a:pt x="855" y="2128"/>
                    </a:moveTo>
                    <a:lnTo>
                      <a:pt x="831" y="1834"/>
                    </a:lnTo>
                    <a:lnTo>
                      <a:pt x="808" y="1684"/>
                    </a:lnTo>
                    <a:lnTo>
                      <a:pt x="784" y="1541"/>
                    </a:lnTo>
                    <a:lnTo>
                      <a:pt x="748" y="1397"/>
                    </a:lnTo>
                    <a:lnTo>
                      <a:pt x="712" y="1253"/>
                    </a:lnTo>
                    <a:lnTo>
                      <a:pt x="664" y="1115"/>
                    </a:lnTo>
                    <a:lnTo>
                      <a:pt x="610" y="977"/>
                    </a:lnTo>
                    <a:lnTo>
                      <a:pt x="491" y="719"/>
                    </a:lnTo>
                    <a:lnTo>
                      <a:pt x="353" y="468"/>
                    </a:lnTo>
                    <a:lnTo>
                      <a:pt x="192" y="228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80" y="228"/>
                    </a:lnTo>
                    <a:lnTo>
                      <a:pt x="341" y="468"/>
                    </a:lnTo>
                    <a:lnTo>
                      <a:pt x="479" y="719"/>
                    </a:lnTo>
                    <a:lnTo>
                      <a:pt x="598" y="983"/>
                    </a:lnTo>
                    <a:lnTo>
                      <a:pt x="652" y="1121"/>
                    </a:lnTo>
                    <a:lnTo>
                      <a:pt x="700" y="1259"/>
                    </a:lnTo>
                    <a:lnTo>
                      <a:pt x="736" y="1403"/>
                    </a:lnTo>
                    <a:lnTo>
                      <a:pt x="772" y="1547"/>
                    </a:lnTo>
                    <a:lnTo>
                      <a:pt x="802" y="1690"/>
                    </a:lnTo>
                    <a:lnTo>
                      <a:pt x="819" y="1834"/>
                    </a:lnTo>
                    <a:lnTo>
                      <a:pt x="837" y="1984"/>
                    </a:lnTo>
                    <a:lnTo>
                      <a:pt x="843" y="2128"/>
                    </a:lnTo>
                    <a:lnTo>
                      <a:pt x="849" y="2278"/>
                    </a:lnTo>
                    <a:lnTo>
                      <a:pt x="843" y="2428"/>
                    </a:lnTo>
                    <a:lnTo>
                      <a:pt x="831" y="2572"/>
                    </a:lnTo>
                    <a:lnTo>
                      <a:pt x="819" y="2721"/>
                    </a:lnTo>
                    <a:lnTo>
                      <a:pt x="796" y="2865"/>
                    </a:lnTo>
                    <a:lnTo>
                      <a:pt x="766" y="3015"/>
                    </a:lnTo>
                    <a:lnTo>
                      <a:pt x="724" y="3159"/>
                    </a:lnTo>
                    <a:lnTo>
                      <a:pt x="682" y="3303"/>
                    </a:lnTo>
                    <a:lnTo>
                      <a:pt x="586" y="3567"/>
                    </a:lnTo>
                    <a:lnTo>
                      <a:pt x="473" y="3824"/>
                    </a:lnTo>
                    <a:lnTo>
                      <a:pt x="335" y="4076"/>
                    </a:lnTo>
                    <a:lnTo>
                      <a:pt x="180" y="4316"/>
                    </a:lnTo>
                    <a:lnTo>
                      <a:pt x="192" y="4316"/>
                    </a:lnTo>
                    <a:lnTo>
                      <a:pt x="347" y="4076"/>
                    </a:lnTo>
                    <a:lnTo>
                      <a:pt x="485" y="3824"/>
                    </a:lnTo>
                    <a:lnTo>
                      <a:pt x="598" y="3573"/>
                    </a:lnTo>
                    <a:lnTo>
                      <a:pt x="694" y="3309"/>
                    </a:lnTo>
                    <a:lnTo>
                      <a:pt x="736" y="3165"/>
                    </a:lnTo>
                    <a:lnTo>
                      <a:pt x="778" y="3021"/>
                    </a:lnTo>
                    <a:lnTo>
                      <a:pt x="808" y="2871"/>
                    </a:lnTo>
                    <a:lnTo>
                      <a:pt x="831" y="2727"/>
                    </a:lnTo>
                    <a:lnTo>
                      <a:pt x="843" y="2578"/>
                    </a:lnTo>
                    <a:lnTo>
                      <a:pt x="855" y="2428"/>
                    </a:lnTo>
                    <a:lnTo>
                      <a:pt x="861" y="2278"/>
                    </a:lnTo>
                    <a:lnTo>
                      <a:pt x="855" y="2128"/>
                    </a:lnTo>
                    <a:lnTo>
                      <a:pt x="855" y="212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>
                  <a:ea typeface="宋体" charset="-122"/>
                </a:endParaRPr>
              </a:p>
            </p:txBody>
          </p:sp>
          <p:sp>
            <p:nvSpPr>
              <p:cNvPr id="35" name="Freeform 14"/>
              <p:cNvSpPr>
                <a:spLocks/>
              </p:cNvSpPr>
              <p:nvPr userDrawn="1"/>
            </p:nvSpPr>
            <p:spPr bwMode="hidden">
              <a:xfrm>
                <a:off x="2399" y="0"/>
                <a:ext cx="150" cy="4316"/>
              </a:xfrm>
              <a:custGeom>
                <a:avLst/>
                <a:gdLst/>
                <a:ahLst/>
                <a:cxnLst>
                  <a:cxn ang="0">
                    <a:pos x="18" y="1942"/>
                  </a:cxn>
                  <a:cxn ang="0">
                    <a:pos x="30" y="1630"/>
                  </a:cxn>
                  <a:cxn ang="0">
                    <a:pos x="42" y="1331"/>
                  </a:cxn>
                  <a:cxn ang="0">
                    <a:pos x="59" y="1055"/>
                  </a:cxn>
                  <a:cxn ang="0">
                    <a:pos x="77" y="791"/>
                  </a:cxn>
                  <a:cxn ang="0">
                    <a:pos x="83" y="671"/>
                  </a:cxn>
                  <a:cxn ang="0">
                    <a:pos x="95" y="557"/>
                  </a:cxn>
                  <a:cxn ang="0">
                    <a:pos x="107" y="444"/>
                  </a:cxn>
                  <a:cxn ang="0">
                    <a:pos x="113" y="342"/>
                  </a:cxn>
                  <a:cxn ang="0">
                    <a:pos x="125" y="246"/>
                  </a:cxn>
                  <a:cxn ang="0">
                    <a:pos x="131" y="156"/>
                  </a:cxn>
                  <a:cxn ang="0">
                    <a:pos x="143" y="72"/>
                  </a:cxn>
                  <a:cxn ang="0">
                    <a:pos x="149" y="0"/>
                  </a:cxn>
                  <a:cxn ang="0">
                    <a:pos x="137" y="0"/>
                  </a:cxn>
                  <a:cxn ang="0">
                    <a:pos x="131" y="72"/>
                  </a:cxn>
                  <a:cxn ang="0">
                    <a:pos x="119" y="156"/>
                  </a:cxn>
                  <a:cxn ang="0">
                    <a:pos x="113" y="246"/>
                  </a:cxn>
                  <a:cxn ang="0">
                    <a:pos x="101" y="342"/>
                  </a:cxn>
                  <a:cxn ang="0">
                    <a:pos x="95" y="444"/>
                  </a:cxn>
                  <a:cxn ang="0">
                    <a:pos x="83" y="557"/>
                  </a:cxn>
                  <a:cxn ang="0">
                    <a:pos x="71" y="671"/>
                  </a:cxn>
                  <a:cxn ang="0">
                    <a:pos x="65" y="791"/>
                  </a:cxn>
                  <a:cxn ang="0">
                    <a:pos x="48" y="1055"/>
                  </a:cxn>
                  <a:cxn ang="0">
                    <a:pos x="30" y="1331"/>
                  </a:cxn>
                  <a:cxn ang="0">
                    <a:pos x="18" y="1630"/>
                  </a:cxn>
                  <a:cxn ang="0">
                    <a:pos x="6" y="1942"/>
                  </a:cxn>
                  <a:cxn ang="0">
                    <a:pos x="0" y="2278"/>
                  </a:cxn>
                  <a:cxn ang="0">
                    <a:pos x="6" y="2602"/>
                  </a:cxn>
                  <a:cxn ang="0">
                    <a:pos x="12" y="2919"/>
                  </a:cxn>
                  <a:cxn ang="0">
                    <a:pos x="24" y="3219"/>
                  </a:cxn>
                  <a:cxn ang="0">
                    <a:pos x="36" y="3513"/>
                  </a:cxn>
                  <a:cxn ang="0">
                    <a:pos x="59" y="3794"/>
                  </a:cxn>
                  <a:cxn ang="0">
                    <a:pos x="89" y="4058"/>
                  </a:cxn>
                  <a:cxn ang="0">
                    <a:pos x="125" y="4316"/>
                  </a:cxn>
                  <a:cxn ang="0">
                    <a:pos x="137" y="4316"/>
                  </a:cxn>
                  <a:cxn ang="0">
                    <a:pos x="101" y="4058"/>
                  </a:cxn>
                  <a:cxn ang="0">
                    <a:pos x="71" y="3794"/>
                  </a:cxn>
                  <a:cxn ang="0">
                    <a:pos x="48" y="3513"/>
                  </a:cxn>
                  <a:cxn ang="0">
                    <a:pos x="36" y="3225"/>
                  </a:cxn>
                  <a:cxn ang="0">
                    <a:pos x="24" y="2919"/>
                  </a:cxn>
                  <a:cxn ang="0">
                    <a:pos x="18" y="2608"/>
                  </a:cxn>
                  <a:cxn ang="0">
                    <a:pos x="12" y="2278"/>
                  </a:cxn>
                  <a:cxn ang="0">
                    <a:pos x="18" y="1942"/>
                  </a:cxn>
                  <a:cxn ang="0">
                    <a:pos x="18" y="1942"/>
                  </a:cxn>
                </a:cxnLst>
                <a:rect l="0" t="0" r="r" b="b"/>
                <a:pathLst>
                  <a:path w="149" h="4316">
                    <a:moveTo>
                      <a:pt x="18" y="1942"/>
                    </a:moveTo>
                    <a:lnTo>
                      <a:pt x="30" y="1630"/>
                    </a:lnTo>
                    <a:lnTo>
                      <a:pt x="42" y="1331"/>
                    </a:lnTo>
                    <a:lnTo>
                      <a:pt x="59" y="1055"/>
                    </a:lnTo>
                    <a:lnTo>
                      <a:pt x="77" y="791"/>
                    </a:lnTo>
                    <a:lnTo>
                      <a:pt x="83" y="671"/>
                    </a:lnTo>
                    <a:lnTo>
                      <a:pt x="95" y="557"/>
                    </a:lnTo>
                    <a:lnTo>
                      <a:pt x="107" y="444"/>
                    </a:lnTo>
                    <a:lnTo>
                      <a:pt x="113" y="342"/>
                    </a:lnTo>
                    <a:lnTo>
                      <a:pt x="125" y="246"/>
                    </a:lnTo>
                    <a:lnTo>
                      <a:pt x="131" y="156"/>
                    </a:lnTo>
                    <a:lnTo>
                      <a:pt x="143" y="72"/>
                    </a:lnTo>
                    <a:lnTo>
                      <a:pt x="149" y="0"/>
                    </a:lnTo>
                    <a:lnTo>
                      <a:pt x="137" y="0"/>
                    </a:lnTo>
                    <a:lnTo>
                      <a:pt x="131" y="72"/>
                    </a:lnTo>
                    <a:lnTo>
                      <a:pt x="119" y="156"/>
                    </a:lnTo>
                    <a:lnTo>
                      <a:pt x="113" y="246"/>
                    </a:lnTo>
                    <a:lnTo>
                      <a:pt x="101" y="342"/>
                    </a:lnTo>
                    <a:lnTo>
                      <a:pt x="95" y="444"/>
                    </a:lnTo>
                    <a:lnTo>
                      <a:pt x="83" y="557"/>
                    </a:lnTo>
                    <a:lnTo>
                      <a:pt x="71" y="671"/>
                    </a:lnTo>
                    <a:lnTo>
                      <a:pt x="65" y="791"/>
                    </a:lnTo>
                    <a:lnTo>
                      <a:pt x="48" y="1055"/>
                    </a:lnTo>
                    <a:lnTo>
                      <a:pt x="30" y="1331"/>
                    </a:lnTo>
                    <a:lnTo>
                      <a:pt x="18" y="1630"/>
                    </a:lnTo>
                    <a:lnTo>
                      <a:pt x="6" y="1942"/>
                    </a:lnTo>
                    <a:lnTo>
                      <a:pt x="0" y="2278"/>
                    </a:lnTo>
                    <a:lnTo>
                      <a:pt x="6" y="2602"/>
                    </a:lnTo>
                    <a:lnTo>
                      <a:pt x="12" y="2919"/>
                    </a:lnTo>
                    <a:lnTo>
                      <a:pt x="24" y="3219"/>
                    </a:lnTo>
                    <a:lnTo>
                      <a:pt x="36" y="3513"/>
                    </a:lnTo>
                    <a:lnTo>
                      <a:pt x="59" y="3794"/>
                    </a:lnTo>
                    <a:lnTo>
                      <a:pt x="89" y="4058"/>
                    </a:lnTo>
                    <a:lnTo>
                      <a:pt x="125" y="4316"/>
                    </a:lnTo>
                    <a:lnTo>
                      <a:pt x="137" y="4316"/>
                    </a:lnTo>
                    <a:lnTo>
                      <a:pt x="101" y="4058"/>
                    </a:lnTo>
                    <a:lnTo>
                      <a:pt x="71" y="3794"/>
                    </a:lnTo>
                    <a:lnTo>
                      <a:pt x="48" y="3513"/>
                    </a:lnTo>
                    <a:lnTo>
                      <a:pt x="36" y="3225"/>
                    </a:lnTo>
                    <a:lnTo>
                      <a:pt x="24" y="2919"/>
                    </a:lnTo>
                    <a:lnTo>
                      <a:pt x="18" y="2608"/>
                    </a:lnTo>
                    <a:lnTo>
                      <a:pt x="12" y="2278"/>
                    </a:lnTo>
                    <a:lnTo>
                      <a:pt x="18" y="1942"/>
                    </a:lnTo>
                    <a:lnTo>
                      <a:pt x="18" y="194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>
                  <a:ea typeface="宋体" charset="-122"/>
                </a:endParaRPr>
              </a:p>
            </p:txBody>
          </p:sp>
          <p:sp>
            <p:nvSpPr>
              <p:cNvPr id="36" name="Freeform 15"/>
              <p:cNvSpPr>
                <a:spLocks/>
              </p:cNvSpPr>
              <p:nvPr userDrawn="1"/>
            </p:nvSpPr>
            <p:spPr bwMode="hidden">
              <a:xfrm>
                <a:off x="1967" y="0"/>
                <a:ext cx="300" cy="4316"/>
              </a:xfrm>
              <a:custGeom>
                <a:avLst/>
                <a:gdLst/>
                <a:ahLst/>
                <a:cxnLst>
                  <a:cxn ang="0">
                    <a:pos x="18" y="2062"/>
                  </a:cxn>
                  <a:cxn ang="0">
                    <a:pos x="30" y="1750"/>
                  </a:cxn>
                  <a:cxn ang="0">
                    <a:pos x="54" y="1451"/>
                  </a:cxn>
                  <a:cxn ang="0">
                    <a:pos x="84" y="1169"/>
                  </a:cxn>
                  <a:cxn ang="0">
                    <a:pos x="126" y="899"/>
                  </a:cxn>
                  <a:cxn ang="0">
                    <a:pos x="162" y="641"/>
                  </a:cxn>
                  <a:cxn ang="0">
                    <a:pos x="209" y="408"/>
                  </a:cxn>
                  <a:cxn ang="0">
                    <a:pos x="251" y="192"/>
                  </a:cxn>
                  <a:cxn ang="0">
                    <a:pos x="299" y="0"/>
                  </a:cxn>
                  <a:cxn ang="0">
                    <a:pos x="287" y="0"/>
                  </a:cxn>
                  <a:cxn ang="0">
                    <a:pos x="239" y="192"/>
                  </a:cxn>
                  <a:cxn ang="0">
                    <a:pos x="198" y="408"/>
                  </a:cxn>
                  <a:cxn ang="0">
                    <a:pos x="156" y="641"/>
                  </a:cxn>
                  <a:cxn ang="0">
                    <a:pos x="114" y="899"/>
                  </a:cxn>
                  <a:cxn ang="0">
                    <a:pos x="78" y="1169"/>
                  </a:cxn>
                  <a:cxn ang="0">
                    <a:pos x="48" y="1451"/>
                  </a:cxn>
                  <a:cxn ang="0">
                    <a:pos x="24" y="1750"/>
                  </a:cxn>
                  <a:cxn ang="0">
                    <a:pos x="6" y="2062"/>
                  </a:cxn>
                  <a:cxn ang="0">
                    <a:pos x="0" y="2374"/>
                  </a:cxn>
                  <a:cxn ang="0">
                    <a:pos x="12" y="2674"/>
                  </a:cxn>
                  <a:cxn ang="0">
                    <a:pos x="30" y="2973"/>
                  </a:cxn>
                  <a:cxn ang="0">
                    <a:pos x="54" y="3255"/>
                  </a:cxn>
                  <a:cxn ang="0">
                    <a:pos x="96" y="3537"/>
                  </a:cxn>
                  <a:cxn ang="0">
                    <a:pos x="144" y="3806"/>
                  </a:cxn>
                  <a:cxn ang="0">
                    <a:pos x="203" y="4064"/>
                  </a:cxn>
                  <a:cxn ang="0">
                    <a:pos x="275" y="4316"/>
                  </a:cxn>
                  <a:cxn ang="0">
                    <a:pos x="287" y="4316"/>
                  </a:cxn>
                  <a:cxn ang="0">
                    <a:pos x="215" y="4064"/>
                  </a:cxn>
                  <a:cxn ang="0">
                    <a:pos x="156" y="3806"/>
                  </a:cxn>
                  <a:cxn ang="0">
                    <a:pos x="108" y="3537"/>
                  </a:cxn>
                  <a:cxn ang="0">
                    <a:pos x="66" y="3261"/>
                  </a:cxn>
                  <a:cxn ang="0">
                    <a:pos x="42" y="2973"/>
                  </a:cxn>
                  <a:cxn ang="0">
                    <a:pos x="24" y="2680"/>
                  </a:cxn>
                  <a:cxn ang="0">
                    <a:pos x="12" y="2374"/>
                  </a:cxn>
                  <a:cxn ang="0">
                    <a:pos x="18" y="2062"/>
                  </a:cxn>
                  <a:cxn ang="0">
                    <a:pos x="18" y="2062"/>
                  </a:cxn>
                </a:cxnLst>
                <a:rect l="0" t="0" r="r" b="b"/>
                <a:pathLst>
                  <a:path w="299" h="4316">
                    <a:moveTo>
                      <a:pt x="18" y="2062"/>
                    </a:moveTo>
                    <a:lnTo>
                      <a:pt x="30" y="1750"/>
                    </a:lnTo>
                    <a:lnTo>
                      <a:pt x="54" y="1451"/>
                    </a:lnTo>
                    <a:lnTo>
                      <a:pt x="84" y="1169"/>
                    </a:lnTo>
                    <a:lnTo>
                      <a:pt x="126" y="899"/>
                    </a:lnTo>
                    <a:lnTo>
                      <a:pt x="162" y="641"/>
                    </a:lnTo>
                    <a:lnTo>
                      <a:pt x="209" y="408"/>
                    </a:lnTo>
                    <a:lnTo>
                      <a:pt x="251" y="192"/>
                    </a:lnTo>
                    <a:lnTo>
                      <a:pt x="299" y="0"/>
                    </a:lnTo>
                    <a:lnTo>
                      <a:pt x="287" y="0"/>
                    </a:lnTo>
                    <a:lnTo>
                      <a:pt x="239" y="192"/>
                    </a:lnTo>
                    <a:lnTo>
                      <a:pt x="198" y="408"/>
                    </a:lnTo>
                    <a:lnTo>
                      <a:pt x="156" y="641"/>
                    </a:lnTo>
                    <a:lnTo>
                      <a:pt x="114" y="899"/>
                    </a:lnTo>
                    <a:lnTo>
                      <a:pt x="78" y="1169"/>
                    </a:lnTo>
                    <a:lnTo>
                      <a:pt x="48" y="1451"/>
                    </a:lnTo>
                    <a:lnTo>
                      <a:pt x="24" y="1750"/>
                    </a:lnTo>
                    <a:lnTo>
                      <a:pt x="6" y="2062"/>
                    </a:lnTo>
                    <a:lnTo>
                      <a:pt x="0" y="2374"/>
                    </a:lnTo>
                    <a:lnTo>
                      <a:pt x="12" y="2674"/>
                    </a:lnTo>
                    <a:lnTo>
                      <a:pt x="30" y="2973"/>
                    </a:lnTo>
                    <a:lnTo>
                      <a:pt x="54" y="3255"/>
                    </a:lnTo>
                    <a:lnTo>
                      <a:pt x="96" y="3537"/>
                    </a:lnTo>
                    <a:lnTo>
                      <a:pt x="144" y="3806"/>
                    </a:lnTo>
                    <a:lnTo>
                      <a:pt x="203" y="4064"/>
                    </a:lnTo>
                    <a:lnTo>
                      <a:pt x="275" y="4316"/>
                    </a:lnTo>
                    <a:lnTo>
                      <a:pt x="287" y="4316"/>
                    </a:lnTo>
                    <a:lnTo>
                      <a:pt x="215" y="4064"/>
                    </a:lnTo>
                    <a:lnTo>
                      <a:pt x="156" y="3806"/>
                    </a:lnTo>
                    <a:lnTo>
                      <a:pt x="108" y="3537"/>
                    </a:lnTo>
                    <a:lnTo>
                      <a:pt x="66" y="3261"/>
                    </a:lnTo>
                    <a:lnTo>
                      <a:pt x="42" y="2973"/>
                    </a:lnTo>
                    <a:lnTo>
                      <a:pt x="24" y="2680"/>
                    </a:lnTo>
                    <a:lnTo>
                      <a:pt x="12" y="2374"/>
                    </a:lnTo>
                    <a:lnTo>
                      <a:pt x="18" y="2062"/>
                    </a:lnTo>
                    <a:lnTo>
                      <a:pt x="18" y="206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>
                  <a:ea typeface="宋体" charset="-122"/>
                </a:endParaRPr>
              </a:p>
            </p:txBody>
          </p:sp>
          <p:sp>
            <p:nvSpPr>
              <p:cNvPr id="37" name="Freeform 16"/>
              <p:cNvSpPr>
                <a:spLocks/>
              </p:cNvSpPr>
              <p:nvPr userDrawn="1"/>
            </p:nvSpPr>
            <p:spPr bwMode="hidden">
              <a:xfrm>
                <a:off x="1566" y="0"/>
                <a:ext cx="425" cy="4316"/>
              </a:xfrm>
              <a:custGeom>
                <a:avLst/>
                <a:gdLst/>
                <a:ahLst/>
                <a:cxnLst>
                  <a:cxn ang="0">
                    <a:pos x="424" y="0"/>
                  </a:cxn>
                  <a:cxn ang="0">
                    <a:pos x="412" y="0"/>
                  </a:cxn>
                  <a:cxn ang="0">
                    <a:pos x="316" y="222"/>
                  </a:cxn>
                  <a:cxn ang="0">
                    <a:pos x="239" y="462"/>
                  </a:cxn>
                  <a:cxn ang="0">
                    <a:pos x="167" y="707"/>
                  </a:cxn>
                  <a:cxn ang="0">
                    <a:pos x="107" y="971"/>
                  </a:cxn>
                  <a:cxn ang="0">
                    <a:pos x="65" y="1247"/>
                  </a:cxn>
                  <a:cxn ang="0">
                    <a:pos x="29" y="1529"/>
                  </a:cxn>
                  <a:cxn ang="0">
                    <a:pos x="6" y="1822"/>
                  </a:cxn>
                  <a:cxn ang="0">
                    <a:pos x="0" y="2122"/>
                  </a:cxn>
                  <a:cxn ang="0">
                    <a:pos x="6" y="2404"/>
                  </a:cxn>
                  <a:cxn ang="0">
                    <a:pos x="24" y="2686"/>
                  </a:cxn>
                  <a:cxn ang="0">
                    <a:pos x="47" y="2961"/>
                  </a:cxn>
                  <a:cxn ang="0">
                    <a:pos x="89" y="3243"/>
                  </a:cxn>
                  <a:cxn ang="0">
                    <a:pos x="137" y="3519"/>
                  </a:cxn>
                  <a:cxn ang="0">
                    <a:pos x="197" y="3788"/>
                  </a:cxn>
                  <a:cxn ang="0">
                    <a:pos x="269" y="4058"/>
                  </a:cxn>
                  <a:cxn ang="0">
                    <a:pos x="346" y="4316"/>
                  </a:cxn>
                  <a:cxn ang="0">
                    <a:pos x="358" y="4316"/>
                  </a:cxn>
                  <a:cxn ang="0">
                    <a:pos x="281" y="4058"/>
                  </a:cxn>
                  <a:cxn ang="0">
                    <a:pos x="209" y="3788"/>
                  </a:cxn>
                  <a:cxn ang="0">
                    <a:pos x="149" y="3519"/>
                  </a:cxn>
                  <a:cxn ang="0">
                    <a:pos x="101" y="3243"/>
                  </a:cxn>
                  <a:cxn ang="0">
                    <a:pos x="59" y="2961"/>
                  </a:cxn>
                  <a:cxn ang="0">
                    <a:pos x="35" y="2686"/>
                  </a:cxn>
                  <a:cxn ang="0">
                    <a:pos x="18" y="2404"/>
                  </a:cxn>
                  <a:cxn ang="0">
                    <a:pos x="12" y="2122"/>
                  </a:cxn>
                  <a:cxn ang="0">
                    <a:pos x="18" y="1822"/>
                  </a:cxn>
                  <a:cxn ang="0">
                    <a:pos x="41" y="1529"/>
                  </a:cxn>
                  <a:cxn ang="0">
                    <a:pos x="71" y="1247"/>
                  </a:cxn>
                  <a:cxn ang="0">
                    <a:pos x="119" y="971"/>
                  </a:cxn>
                  <a:cxn ang="0">
                    <a:pos x="179" y="707"/>
                  </a:cxn>
                  <a:cxn ang="0">
                    <a:pos x="245" y="462"/>
                  </a:cxn>
                  <a:cxn ang="0">
                    <a:pos x="328" y="222"/>
                  </a:cxn>
                  <a:cxn ang="0">
                    <a:pos x="424" y="0"/>
                  </a:cxn>
                  <a:cxn ang="0">
                    <a:pos x="424" y="0"/>
                  </a:cxn>
                </a:cxnLst>
                <a:rect l="0" t="0" r="r" b="b"/>
                <a:pathLst>
                  <a:path w="424" h="4316">
                    <a:moveTo>
                      <a:pt x="424" y="0"/>
                    </a:moveTo>
                    <a:lnTo>
                      <a:pt x="412" y="0"/>
                    </a:lnTo>
                    <a:lnTo>
                      <a:pt x="316" y="222"/>
                    </a:lnTo>
                    <a:lnTo>
                      <a:pt x="239" y="462"/>
                    </a:lnTo>
                    <a:lnTo>
                      <a:pt x="167" y="707"/>
                    </a:lnTo>
                    <a:lnTo>
                      <a:pt x="107" y="971"/>
                    </a:lnTo>
                    <a:lnTo>
                      <a:pt x="65" y="1247"/>
                    </a:lnTo>
                    <a:lnTo>
                      <a:pt x="29" y="1529"/>
                    </a:lnTo>
                    <a:lnTo>
                      <a:pt x="6" y="1822"/>
                    </a:lnTo>
                    <a:lnTo>
                      <a:pt x="0" y="2122"/>
                    </a:lnTo>
                    <a:lnTo>
                      <a:pt x="6" y="2404"/>
                    </a:lnTo>
                    <a:lnTo>
                      <a:pt x="24" y="2686"/>
                    </a:lnTo>
                    <a:lnTo>
                      <a:pt x="47" y="2961"/>
                    </a:lnTo>
                    <a:lnTo>
                      <a:pt x="89" y="3243"/>
                    </a:lnTo>
                    <a:lnTo>
                      <a:pt x="137" y="3519"/>
                    </a:lnTo>
                    <a:lnTo>
                      <a:pt x="197" y="3788"/>
                    </a:lnTo>
                    <a:lnTo>
                      <a:pt x="269" y="4058"/>
                    </a:lnTo>
                    <a:lnTo>
                      <a:pt x="346" y="4316"/>
                    </a:lnTo>
                    <a:lnTo>
                      <a:pt x="358" y="4316"/>
                    </a:lnTo>
                    <a:lnTo>
                      <a:pt x="281" y="4058"/>
                    </a:lnTo>
                    <a:lnTo>
                      <a:pt x="209" y="3788"/>
                    </a:lnTo>
                    <a:lnTo>
                      <a:pt x="149" y="3519"/>
                    </a:lnTo>
                    <a:lnTo>
                      <a:pt x="101" y="3243"/>
                    </a:lnTo>
                    <a:lnTo>
                      <a:pt x="59" y="2961"/>
                    </a:lnTo>
                    <a:lnTo>
                      <a:pt x="35" y="2686"/>
                    </a:lnTo>
                    <a:lnTo>
                      <a:pt x="18" y="2404"/>
                    </a:lnTo>
                    <a:lnTo>
                      <a:pt x="12" y="2122"/>
                    </a:lnTo>
                    <a:lnTo>
                      <a:pt x="18" y="1822"/>
                    </a:lnTo>
                    <a:lnTo>
                      <a:pt x="41" y="1529"/>
                    </a:lnTo>
                    <a:lnTo>
                      <a:pt x="71" y="1247"/>
                    </a:lnTo>
                    <a:lnTo>
                      <a:pt x="119" y="971"/>
                    </a:lnTo>
                    <a:lnTo>
                      <a:pt x="179" y="707"/>
                    </a:lnTo>
                    <a:lnTo>
                      <a:pt x="245" y="462"/>
                    </a:lnTo>
                    <a:lnTo>
                      <a:pt x="328" y="222"/>
                    </a:lnTo>
                    <a:lnTo>
                      <a:pt x="424" y="0"/>
                    </a:lnTo>
                    <a:lnTo>
                      <a:pt x="4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>
                  <a:ea typeface="宋体" charset="-122"/>
                </a:endParaRPr>
              </a:p>
            </p:txBody>
          </p:sp>
          <p:sp>
            <p:nvSpPr>
              <p:cNvPr id="38" name="Freeform 17"/>
              <p:cNvSpPr>
                <a:spLocks/>
              </p:cNvSpPr>
              <p:nvPr userDrawn="1"/>
            </p:nvSpPr>
            <p:spPr bwMode="hidden">
              <a:xfrm>
                <a:off x="1128" y="0"/>
                <a:ext cx="575" cy="4316"/>
              </a:xfrm>
              <a:custGeom>
                <a:avLst/>
                <a:gdLst/>
                <a:ahLst/>
                <a:cxnLst>
                  <a:cxn ang="0">
                    <a:pos x="12" y="2146"/>
                  </a:cxn>
                  <a:cxn ang="0">
                    <a:pos x="24" y="1846"/>
                  </a:cxn>
                  <a:cxn ang="0">
                    <a:pos x="54" y="1559"/>
                  </a:cxn>
                  <a:cxn ang="0">
                    <a:pos x="96" y="1277"/>
                  </a:cxn>
                  <a:cxn ang="0">
                    <a:pos x="162" y="1001"/>
                  </a:cxn>
                  <a:cxn ang="0">
                    <a:pos x="239" y="731"/>
                  </a:cxn>
                  <a:cxn ang="0">
                    <a:pos x="335" y="480"/>
                  </a:cxn>
                  <a:cxn ang="0">
                    <a:pos x="449" y="234"/>
                  </a:cxn>
                  <a:cxn ang="0">
                    <a:pos x="574" y="0"/>
                  </a:cxn>
                  <a:cxn ang="0">
                    <a:pos x="562" y="0"/>
                  </a:cxn>
                  <a:cxn ang="0">
                    <a:pos x="437" y="234"/>
                  </a:cxn>
                  <a:cxn ang="0">
                    <a:pos x="323" y="480"/>
                  </a:cxn>
                  <a:cxn ang="0">
                    <a:pos x="227" y="737"/>
                  </a:cxn>
                  <a:cxn ang="0">
                    <a:pos x="150" y="1001"/>
                  </a:cxn>
                  <a:cxn ang="0">
                    <a:pos x="84" y="1277"/>
                  </a:cxn>
                  <a:cxn ang="0">
                    <a:pos x="42" y="1559"/>
                  </a:cxn>
                  <a:cxn ang="0">
                    <a:pos x="12" y="1852"/>
                  </a:cxn>
                  <a:cxn ang="0">
                    <a:pos x="0" y="2146"/>
                  </a:cxn>
                  <a:cxn ang="0">
                    <a:pos x="6" y="2434"/>
                  </a:cxn>
                  <a:cxn ang="0">
                    <a:pos x="30" y="2715"/>
                  </a:cxn>
                  <a:cxn ang="0">
                    <a:pos x="66" y="2997"/>
                  </a:cxn>
                  <a:cxn ang="0">
                    <a:pos x="120" y="3273"/>
                  </a:cxn>
                  <a:cxn ang="0">
                    <a:pos x="191" y="3549"/>
                  </a:cxn>
                  <a:cxn ang="0">
                    <a:pos x="275" y="3812"/>
                  </a:cxn>
                  <a:cxn ang="0">
                    <a:pos x="371" y="4070"/>
                  </a:cxn>
                  <a:cxn ang="0">
                    <a:pos x="484" y="4316"/>
                  </a:cxn>
                  <a:cxn ang="0">
                    <a:pos x="496" y="4316"/>
                  </a:cxn>
                  <a:cxn ang="0">
                    <a:pos x="383" y="4070"/>
                  </a:cxn>
                  <a:cxn ang="0">
                    <a:pos x="287" y="3812"/>
                  </a:cxn>
                  <a:cxn ang="0">
                    <a:pos x="203" y="3549"/>
                  </a:cxn>
                  <a:cxn ang="0">
                    <a:pos x="132" y="3273"/>
                  </a:cxn>
                  <a:cxn ang="0">
                    <a:pos x="78" y="2997"/>
                  </a:cxn>
                  <a:cxn ang="0">
                    <a:pos x="42" y="2715"/>
                  </a:cxn>
                  <a:cxn ang="0">
                    <a:pos x="18" y="2434"/>
                  </a:cxn>
                  <a:cxn ang="0">
                    <a:pos x="12" y="2146"/>
                  </a:cxn>
                  <a:cxn ang="0">
                    <a:pos x="12" y="2146"/>
                  </a:cxn>
                </a:cxnLst>
                <a:rect l="0" t="0" r="r" b="b"/>
                <a:pathLst>
                  <a:path w="574" h="4316">
                    <a:moveTo>
                      <a:pt x="12" y="2146"/>
                    </a:moveTo>
                    <a:lnTo>
                      <a:pt x="24" y="1846"/>
                    </a:lnTo>
                    <a:lnTo>
                      <a:pt x="54" y="1559"/>
                    </a:lnTo>
                    <a:lnTo>
                      <a:pt x="96" y="1277"/>
                    </a:lnTo>
                    <a:lnTo>
                      <a:pt x="162" y="1001"/>
                    </a:lnTo>
                    <a:lnTo>
                      <a:pt x="239" y="731"/>
                    </a:lnTo>
                    <a:lnTo>
                      <a:pt x="335" y="480"/>
                    </a:lnTo>
                    <a:lnTo>
                      <a:pt x="449" y="234"/>
                    </a:lnTo>
                    <a:lnTo>
                      <a:pt x="574" y="0"/>
                    </a:lnTo>
                    <a:lnTo>
                      <a:pt x="562" y="0"/>
                    </a:lnTo>
                    <a:lnTo>
                      <a:pt x="437" y="234"/>
                    </a:lnTo>
                    <a:lnTo>
                      <a:pt x="323" y="480"/>
                    </a:lnTo>
                    <a:lnTo>
                      <a:pt x="227" y="737"/>
                    </a:lnTo>
                    <a:lnTo>
                      <a:pt x="150" y="1001"/>
                    </a:lnTo>
                    <a:lnTo>
                      <a:pt x="84" y="1277"/>
                    </a:lnTo>
                    <a:lnTo>
                      <a:pt x="42" y="1559"/>
                    </a:lnTo>
                    <a:lnTo>
                      <a:pt x="12" y="1852"/>
                    </a:lnTo>
                    <a:lnTo>
                      <a:pt x="0" y="2146"/>
                    </a:lnTo>
                    <a:lnTo>
                      <a:pt x="6" y="2434"/>
                    </a:lnTo>
                    <a:lnTo>
                      <a:pt x="30" y="2715"/>
                    </a:lnTo>
                    <a:lnTo>
                      <a:pt x="66" y="2997"/>
                    </a:lnTo>
                    <a:lnTo>
                      <a:pt x="120" y="3273"/>
                    </a:lnTo>
                    <a:lnTo>
                      <a:pt x="191" y="3549"/>
                    </a:lnTo>
                    <a:lnTo>
                      <a:pt x="275" y="3812"/>
                    </a:lnTo>
                    <a:lnTo>
                      <a:pt x="371" y="4070"/>
                    </a:lnTo>
                    <a:lnTo>
                      <a:pt x="484" y="4316"/>
                    </a:lnTo>
                    <a:lnTo>
                      <a:pt x="496" y="4316"/>
                    </a:lnTo>
                    <a:lnTo>
                      <a:pt x="383" y="4070"/>
                    </a:lnTo>
                    <a:lnTo>
                      <a:pt x="287" y="3812"/>
                    </a:lnTo>
                    <a:lnTo>
                      <a:pt x="203" y="3549"/>
                    </a:lnTo>
                    <a:lnTo>
                      <a:pt x="132" y="3273"/>
                    </a:lnTo>
                    <a:lnTo>
                      <a:pt x="78" y="2997"/>
                    </a:lnTo>
                    <a:lnTo>
                      <a:pt x="42" y="2715"/>
                    </a:lnTo>
                    <a:lnTo>
                      <a:pt x="18" y="2434"/>
                    </a:lnTo>
                    <a:lnTo>
                      <a:pt x="12" y="2146"/>
                    </a:lnTo>
                    <a:lnTo>
                      <a:pt x="12" y="214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>
                  <a:ea typeface="宋体" charset="-122"/>
                </a:endParaRPr>
              </a:p>
            </p:txBody>
          </p:sp>
          <p:sp>
            <p:nvSpPr>
              <p:cNvPr id="39" name="Freeform 18"/>
              <p:cNvSpPr>
                <a:spLocks/>
              </p:cNvSpPr>
              <p:nvPr userDrawn="1"/>
            </p:nvSpPr>
            <p:spPr bwMode="hidden">
              <a:xfrm>
                <a:off x="702" y="0"/>
                <a:ext cx="737" cy="4316"/>
              </a:xfrm>
              <a:custGeom>
                <a:avLst/>
                <a:gdLst/>
                <a:ahLst/>
                <a:cxnLst>
                  <a:cxn ang="0">
                    <a:pos x="12" y="2098"/>
                  </a:cxn>
                  <a:cxn ang="0">
                    <a:pos x="29" y="1798"/>
                  </a:cxn>
                  <a:cxn ang="0">
                    <a:pos x="71" y="1505"/>
                  </a:cxn>
                  <a:cxn ang="0">
                    <a:pos x="131" y="1223"/>
                  </a:cxn>
                  <a:cxn ang="0">
                    <a:pos x="215" y="941"/>
                  </a:cxn>
                  <a:cxn ang="0">
                    <a:pos x="316" y="689"/>
                  </a:cxn>
                  <a:cxn ang="0">
                    <a:pos x="442" y="444"/>
                  </a:cxn>
                  <a:cxn ang="0">
                    <a:pos x="580" y="216"/>
                  </a:cxn>
                  <a:cxn ang="0">
                    <a:pos x="735" y="0"/>
                  </a:cxn>
                  <a:cxn ang="0">
                    <a:pos x="723" y="0"/>
                  </a:cxn>
                  <a:cxn ang="0">
                    <a:pos x="568" y="210"/>
                  </a:cxn>
                  <a:cxn ang="0">
                    <a:pos x="430" y="438"/>
                  </a:cxn>
                  <a:cxn ang="0">
                    <a:pos x="311" y="683"/>
                  </a:cxn>
                  <a:cxn ang="0">
                    <a:pos x="209" y="941"/>
                  </a:cxn>
                  <a:cxn ang="0">
                    <a:pos x="125" y="1217"/>
                  </a:cxn>
                  <a:cxn ang="0">
                    <a:pos x="59" y="1505"/>
                  </a:cxn>
                  <a:cxn ang="0">
                    <a:pos x="18" y="1798"/>
                  </a:cxn>
                  <a:cxn ang="0">
                    <a:pos x="0" y="2098"/>
                  </a:cxn>
                  <a:cxn ang="0">
                    <a:pos x="6" y="2404"/>
                  </a:cxn>
                  <a:cxn ang="0">
                    <a:pos x="29" y="2709"/>
                  </a:cxn>
                  <a:cxn ang="0">
                    <a:pos x="77" y="3015"/>
                  </a:cxn>
                  <a:cxn ang="0">
                    <a:pos x="149" y="3315"/>
                  </a:cxn>
                  <a:cxn ang="0">
                    <a:pos x="227" y="3573"/>
                  </a:cxn>
                  <a:cxn ang="0">
                    <a:pos x="316" y="3824"/>
                  </a:cxn>
                  <a:cxn ang="0">
                    <a:pos x="424" y="4076"/>
                  </a:cxn>
                  <a:cxn ang="0">
                    <a:pos x="544" y="4316"/>
                  </a:cxn>
                  <a:cxn ang="0">
                    <a:pos x="556" y="4316"/>
                  </a:cxn>
                  <a:cxn ang="0">
                    <a:pos x="436" y="4076"/>
                  </a:cxn>
                  <a:cxn ang="0">
                    <a:pos x="328" y="3824"/>
                  </a:cxn>
                  <a:cxn ang="0">
                    <a:pos x="239" y="3573"/>
                  </a:cxn>
                  <a:cxn ang="0">
                    <a:pos x="161" y="3315"/>
                  </a:cxn>
                  <a:cxn ang="0">
                    <a:pos x="89" y="3015"/>
                  </a:cxn>
                  <a:cxn ang="0">
                    <a:pos x="41" y="2709"/>
                  </a:cxn>
                  <a:cxn ang="0">
                    <a:pos x="18" y="2404"/>
                  </a:cxn>
                  <a:cxn ang="0">
                    <a:pos x="12" y="2098"/>
                  </a:cxn>
                  <a:cxn ang="0">
                    <a:pos x="12" y="2098"/>
                  </a:cxn>
                </a:cxnLst>
                <a:rect l="0" t="0" r="r" b="b"/>
                <a:pathLst>
                  <a:path w="735" h="4316">
                    <a:moveTo>
                      <a:pt x="12" y="2098"/>
                    </a:moveTo>
                    <a:lnTo>
                      <a:pt x="29" y="1798"/>
                    </a:lnTo>
                    <a:lnTo>
                      <a:pt x="71" y="1505"/>
                    </a:lnTo>
                    <a:lnTo>
                      <a:pt x="131" y="1223"/>
                    </a:lnTo>
                    <a:lnTo>
                      <a:pt x="215" y="941"/>
                    </a:lnTo>
                    <a:lnTo>
                      <a:pt x="316" y="689"/>
                    </a:lnTo>
                    <a:lnTo>
                      <a:pt x="442" y="444"/>
                    </a:lnTo>
                    <a:lnTo>
                      <a:pt x="580" y="216"/>
                    </a:lnTo>
                    <a:lnTo>
                      <a:pt x="735" y="0"/>
                    </a:lnTo>
                    <a:lnTo>
                      <a:pt x="723" y="0"/>
                    </a:lnTo>
                    <a:lnTo>
                      <a:pt x="568" y="210"/>
                    </a:lnTo>
                    <a:lnTo>
                      <a:pt x="430" y="438"/>
                    </a:lnTo>
                    <a:lnTo>
                      <a:pt x="311" y="683"/>
                    </a:lnTo>
                    <a:lnTo>
                      <a:pt x="209" y="941"/>
                    </a:lnTo>
                    <a:lnTo>
                      <a:pt x="125" y="1217"/>
                    </a:lnTo>
                    <a:lnTo>
                      <a:pt x="59" y="1505"/>
                    </a:lnTo>
                    <a:lnTo>
                      <a:pt x="18" y="1798"/>
                    </a:lnTo>
                    <a:lnTo>
                      <a:pt x="0" y="2098"/>
                    </a:lnTo>
                    <a:lnTo>
                      <a:pt x="6" y="2404"/>
                    </a:lnTo>
                    <a:lnTo>
                      <a:pt x="29" y="2709"/>
                    </a:lnTo>
                    <a:lnTo>
                      <a:pt x="77" y="3015"/>
                    </a:lnTo>
                    <a:lnTo>
                      <a:pt x="149" y="3315"/>
                    </a:lnTo>
                    <a:lnTo>
                      <a:pt x="227" y="3573"/>
                    </a:lnTo>
                    <a:lnTo>
                      <a:pt x="316" y="3824"/>
                    </a:lnTo>
                    <a:lnTo>
                      <a:pt x="424" y="4076"/>
                    </a:lnTo>
                    <a:lnTo>
                      <a:pt x="544" y="4316"/>
                    </a:lnTo>
                    <a:lnTo>
                      <a:pt x="556" y="4316"/>
                    </a:lnTo>
                    <a:lnTo>
                      <a:pt x="436" y="4076"/>
                    </a:lnTo>
                    <a:lnTo>
                      <a:pt x="328" y="3824"/>
                    </a:lnTo>
                    <a:lnTo>
                      <a:pt x="239" y="3573"/>
                    </a:lnTo>
                    <a:lnTo>
                      <a:pt x="161" y="3315"/>
                    </a:lnTo>
                    <a:lnTo>
                      <a:pt x="89" y="3015"/>
                    </a:lnTo>
                    <a:lnTo>
                      <a:pt x="41" y="2709"/>
                    </a:lnTo>
                    <a:lnTo>
                      <a:pt x="18" y="2404"/>
                    </a:lnTo>
                    <a:lnTo>
                      <a:pt x="12" y="2098"/>
                    </a:lnTo>
                    <a:lnTo>
                      <a:pt x="12" y="209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>
                  <a:ea typeface="宋体" charset="-122"/>
                </a:endParaRPr>
              </a:p>
            </p:txBody>
          </p:sp>
          <p:sp>
            <p:nvSpPr>
              <p:cNvPr id="40" name="Freeform 19"/>
              <p:cNvSpPr>
                <a:spLocks/>
              </p:cNvSpPr>
              <p:nvPr userDrawn="1"/>
            </p:nvSpPr>
            <p:spPr bwMode="hidden">
              <a:xfrm>
                <a:off x="288" y="0"/>
                <a:ext cx="840" cy="4316"/>
              </a:xfrm>
              <a:custGeom>
                <a:avLst/>
                <a:gdLst/>
                <a:ahLst/>
                <a:cxnLst>
                  <a:cxn ang="0">
                    <a:pos x="18" y="1948"/>
                  </a:cxn>
                  <a:cxn ang="0">
                    <a:pos x="48" y="1708"/>
                  </a:cxn>
                  <a:cxn ang="0">
                    <a:pos x="96" y="1475"/>
                  </a:cxn>
                  <a:cxn ang="0">
                    <a:pos x="161" y="1235"/>
                  </a:cxn>
                  <a:cxn ang="0">
                    <a:pos x="251" y="995"/>
                  </a:cxn>
                  <a:cxn ang="0">
                    <a:pos x="365" y="755"/>
                  </a:cxn>
                  <a:cxn ang="0">
                    <a:pos x="496" y="510"/>
                  </a:cxn>
                  <a:cxn ang="0">
                    <a:pos x="658" y="258"/>
                  </a:cxn>
                  <a:cxn ang="0">
                    <a:pos x="741" y="132"/>
                  </a:cxn>
                  <a:cxn ang="0">
                    <a:pos x="837" y="0"/>
                  </a:cxn>
                  <a:cxn ang="0">
                    <a:pos x="825" y="0"/>
                  </a:cxn>
                  <a:cxn ang="0">
                    <a:pos x="729" y="132"/>
                  </a:cxn>
                  <a:cxn ang="0">
                    <a:pos x="640" y="258"/>
                  </a:cxn>
                  <a:cxn ang="0">
                    <a:pos x="562" y="384"/>
                  </a:cxn>
                  <a:cxn ang="0">
                    <a:pos x="484" y="510"/>
                  </a:cxn>
                  <a:cxn ang="0">
                    <a:pos x="353" y="755"/>
                  </a:cxn>
                  <a:cxn ang="0">
                    <a:pos x="239" y="995"/>
                  </a:cxn>
                  <a:cxn ang="0">
                    <a:pos x="150" y="1235"/>
                  </a:cxn>
                  <a:cxn ang="0">
                    <a:pos x="84" y="1469"/>
                  </a:cxn>
                  <a:cxn ang="0">
                    <a:pos x="36" y="1702"/>
                  </a:cxn>
                  <a:cxn ang="0">
                    <a:pos x="6" y="1942"/>
                  </a:cxn>
                  <a:cxn ang="0">
                    <a:pos x="0" y="2200"/>
                  </a:cxn>
                  <a:cxn ang="0">
                    <a:pos x="12" y="2470"/>
                  </a:cxn>
                  <a:cxn ang="0">
                    <a:pos x="48" y="2739"/>
                  </a:cxn>
                  <a:cxn ang="0">
                    <a:pos x="114" y="3027"/>
                  </a:cxn>
                  <a:cxn ang="0">
                    <a:pos x="150" y="3171"/>
                  </a:cxn>
                  <a:cxn ang="0">
                    <a:pos x="197" y="3321"/>
                  </a:cxn>
                  <a:cxn ang="0">
                    <a:pos x="245" y="3477"/>
                  </a:cxn>
                  <a:cxn ang="0">
                    <a:pos x="305" y="3639"/>
                  </a:cxn>
                  <a:cxn ang="0">
                    <a:pos x="365" y="3800"/>
                  </a:cxn>
                  <a:cxn ang="0">
                    <a:pos x="437" y="3968"/>
                  </a:cxn>
                  <a:cxn ang="0">
                    <a:pos x="508" y="4136"/>
                  </a:cxn>
                  <a:cxn ang="0">
                    <a:pos x="592" y="4316"/>
                  </a:cxn>
                  <a:cxn ang="0">
                    <a:pos x="604" y="4316"/>
                  </a:cxn>
                  <a:cxn ang="0">
                    <a:pos x="520" y="4136"/>
                  </a:cxn>
                  <a:cxn ang="0">
                    <a:pos x="448" y="3968"/>
                  </a:cxn>
                  <a:cxn ang="0">
                    <a:pos x="377" y="3800"/>
                  </a:cxn>
                  <a:cxn ang="0">
                    <a:pos x="317" y="3639"/>
                  </a:cxn>
                  <a:cxn ang="0">
                    <a:pos x="257" y="3477"/>
                  </a:cxn>
                  <a:cxn ang="0">
                    <a:pos x="209" y="3327"/>
                  </a:cxn>
                  <a:cxn ang="0">
                    <a:pos x="161" y="3171"/>
                  </a:cxn>
                  <a:cxn ang="0">
                    <a:pos x="126" y="3027"/>
                  </a:cxn>
                  <a:cxn ang="0">
                    <a:pos x="60" y="2739"/>
                  </a:cxn>
                  <a:cxn ang="0">
                    <a:pos x="24" y="2470"/>
                  </a:cxn>
                  <a:cxn ang="0">
                    <a:pos x="12" y="2206"/>
                  </a:cxn>
                  <a:cxn ang="0">
                    <a:pos x="18" y="1948"/>
                  </a:cxn>
                  <a:cxn ang="0">
                    <a:pos x="18" y="1948"/>
                  </a:cxn>
                </a:cxnLst>
                <a:rect l="0" t="0" r="r" b="b"/>
                <a:pathLst>
                  <a:path w="837" h="4316">
                    <a:moveTo>
                      <a:pt x="18" y="1948"/>
                    </a:moveTo>
                    <a:lnTo>
                      <a:pt x="48" y="1708"/>
                    </a:lnTo>
                    <a:lnTo>
                      <a:pt x="96" y="1475"/>
                    </a:lnTo>
                    <a:lnTo>
                      <a:pt x="161" y="1235"/>
                    </a:lnTo>
                    <a:lnTo>
                      <a:pt x="251" y="995"/>
                    </a:lnTo>
                    <a:lnTo>
                      <a:pt x="365" y="755"/>
                    </a:lnTo>
                    <a:lnTo>
                      <a:pt x="496" y="510"/>
                    </a:lnTo>
                    <a:lnTo>
                      <a:pt x="658" y="258"/>
                    </a:lnTo>
                    <a:lnTo>
                      <a:pt x="741" y="132"/>
                    </a:lnTo>
                    <a:lnTo>
                      <a:pt x="837" y="0"/>
                    </a:lnTo>
                    <a:lnTo>
                      <a:pt x="825" y="0"/>
                    </a:lnTo>
                    <a:lnTo>
                      <a:pt x="729" y="132"/>
                    </a:lnTo>
                    <a:lnTo>
                      <a:pt x="640" y="258"/>
                    </a:lnTo>
                    <a:lnTo>
                      <a:pt x="562" y="384"/>
                    </a:lnTo>
                    <a:lnTo>
                      <a:pt x="484" y="510"/>
                    </a:lnTo>
                    <a:lnTo>
                      <a:pt x="353" y="755"/>
                    </a:lnTo>
                    <a:lnTo>
                      <a:pt x="239" y="995"/>
                    </a:lnTo>
                    <a:lnTo>
                      <a:pt x="150" y="1235"/>
                    </a:lnTo>
                    <a:lnTo>
                      <a:pt x="84" y="1469"/>
                    </a:lnTo>
                    <a:lnTo>
                      <a:pt x="36" y="1702"/>
                    </a:lnTo>
                    <a:lnTo>
                      <a:pt x="6" y="1942"/>
                    </a:lnTo>
                    <a:lnTo>
                      <a:pt x="0" y="2200"/>
                    </a:lnTo>
                    <a:lnTo>
                      <a:pt x="12" y="2470"/>
                    </a:lnTo>
                    <a:lnTo>
                      <a:pt x="48" y="2739"/>
                    </a:lnTo>
                    <a:lnTo>
                      <a:pt x="114" y="3027"/>
                    </a:lnTo>
                    <a:lnTo>
                      <a:pt x="150" y="3171"/>
                    </a:lnTo>
                    <a:lnTo>
                      <a:pt x="197" y="3321"/>
                    </a:lnTo>
                    <a:lnTo>
                      <a:pt x="245" y="3477"/>
                    </a:lnTo>
                    <a:lnTo>
                      <a:pt x="305" y="3639"/>
                    </a:lnTo>
                    <a:lnTo>
                      <a:pt x="365" y="3800"/>
                    </a:lnTo>
                    <a:lnTo>
                      <a:pt x="437" y="3968"/>
                    </a:lnTo>
                    <a:lnTo>
                      <a:pt x="508" y="4136"/>
                    </a:lnTo>
                    <a:lnTo>
                      <a:pt x="592" y="4316"/>
                    </a:lnTo>
                    <a:lnTo>
                      <a:pt x="604" y="4316"/>
                    </a:lnTo>
                    <a:lnTo>
                      <a:pt x="520" y="4136"/>
                    </a:lnTo>
                    <a:lnTo>
                      <a:pt x="448" y="3968"/>
                    </a:lnTo>
                    <a:lnTo>
                      <a:pt x="377" y="3800"/>
                    </a:lnTo>
                    <a:lnTo>
                      <a:pt x="317" y="3639"/>
                    </a:lnTo>
                    <a:lnTo>
                      <a:pt x="257" y="3477"/>
                    </a:lnTo>
                    <a:lnTo>
                      <a:pt x="209" y="3327"/>
                    </a:lnTo>
                    <a:lnTo>
                      <a:pt x="161" y="3171"/>
                    </a:lnTo>
                    <a:lnTo>
                      <a:pt x="126" y="3027"/>
                    </a:lnTo>
                    <a:lnTo>
                      <a:pt x="60" y="2739"/>
                    </a:lnTo>
                    <a:lnTo>
                      <a:pt x="24" y="2470"/>
                    </a:lnTo>
                    <a:lnTo>
                      <a:pt x="12" y="2206"/>
                    </a:lnTo>
                    <a:lnTo>
                      <a:pt x="18" y="1948"/>
                    </a:lnTo>
                    <a:lnTo>
                      <a:pt x="18" y="194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>
                  <a:ea typeface="宋体" charset="-122"/>
                </a:endParaRPr>
              </a:p>
            </p:txBody>
          </p:sp>
        </p:grpSp>
        <p:sp>
          <p:nvSpPr>
            <p:cNvPr id="9" name="Freeform 20"/>
            <p:cNvSpPr>
              <a:spLocks/>
            </p:cNvSpPr>
            <p:nvPr/>
          </p:nvSpPr>
          <p:spPr bwMode="hidden">
            <a:xfrm>
              <a:off x="6" y="2901"/>
              <a:ext cx="606" cy="1415"/>
            </a:xfrm>
            <a:custGeom>
              <a:avLst/>
              <a:gdLst/>
              <a:ahLst/>
              <a:cxnLst>
                <a:cxn ang="0">
                  <a:pos x="0" y="54"/>
                </a:cxn>
                <a:cxn ang="0">
                  <a:pos x="42" y="228"/>
                </a:cxn>
                <a:cxn ang="0">
                  <a:pos x="96" y="402"/>
                </a:cxn>
                <a:cxn ang="0">
                  <a:pos x="161" y="576"/>
                </a:cxn>
                <a:cxn ang="0">
                  <a:pos x="227" y="744"/>
                </a:cxn>
                <a:cxn ang="0">
                  <a:pos x="305" y="917"/>
                </a:cxn>
                <a:cxn ang="0">
                  <a:pos x="389" y="1085"/>
                </a:cxn>
                <a:cxn ang="0">
                  <a:pos x="484" y="1253"/>
                </a:cxn>
                <a:cxn ang="0">
                  <a:pos x="586" y="1415"/>
                </a:cxn>
                <a:cxn ang="0">
                  <a:pos x="604" y="1415"/>
                </a:cxn>
                <a:cxn ang="0">
                  <a:pos x="496" y="1247"/>
                </a:cxn>
                <a:cxn ang="0">
                  <a:pos x="401" y="1073"/>
                </a:cxn>
                <a:cxn ang="0">
                  <a:pos x="311" y="899"/>
                </a:cxn>
                <a:cxn ang="0">
                  <a:pos x="233" y="720"/>
                </a:cxn>
                <a:cxn ang="0">
                  <a:pos x="161" y="546"/>
                </a:cxn>
                <a:cxn ang="0">
                  <a:pos x="102" y="366"/>
                </a:cxn>
                <a:cxn ang="0">
                  <a:pos x="48" y="180"/>
                </a:cxn>
                <a:cxn ang="0">
                  <a:pos x="0" y="0"/>
                </a:cxn>
                <a:cxn ang="0">
                  <a:pos x="0" y="54"/>
                </a:cxn>
                <a:cxn ang="0">
                  <a:pos x="0" y="54"/>
                </a:cxn>
              </a:cxnLst>
              <a:rect l="0" t="0" r="r" b="b"/>
              <a:pathLst>
                <a:path w="604" h="1415">
                  <a:moveTo>
                    <a:pt x="0" y="54"/>
                  </a:moveTo>
                  <a:lnTo>
                    <a:pt x="42" y="228"/>
                  </a:lnTo>
                  <a:lnTo>
                    <a:pt x="96" y="402"/>
                  </a:lnTo>
                  <a:lnTo>
                    <a:pt x="161" y="576"/>
                  </a:lnTo>
                  <a:lnTo>
                    <a:pt x="227" y="744"/>
                  </a:lnTo>
                  <a:lnTo>
                    <a:pt x="305" y="917"/>
                  </a:lnTo>
                  <a:lnTo>
                    <a:pt x="389" y="1085"/>
                  </a:lnTo>
                  <a:lnTo>
                    <a:pt x="484" y="1253"/>
                  </a:lnTo>
                  <a:lnTo>
                    <a:pt x="586" y="1415"/>
                  </a:lnTo>
                  <a:lnTo>
                    <a:pt x="604" y="1415"/>
                  </a:lnTo>
                  <a:lnTo>
                    <a:pt x="496" y="1247"/>
                  </a:lnTo>
                  <a:lnTo>
                    <a:pt x="401" y="1073"/>
                  </a:lnTo>
                  <a:lnTo>
                    <a:pt x="311" y="899"/>
                  </a:lnTo>
                  <a:lnTo>
                    <a:pt x="233" y="720"/>
                  </a:lnTo>
                  <a:lnTo>
                    <a:pt x="161" y="546"/>
                  </a:lnTo>
                  <a:lnTo>
                    <a:pt x="102" y="366"/>
                  </a:lnTo>
                  <a:lnTo>
                    <a:pt x="48" y="180"/>
                  </a:lnTo>
                  <a:lnTo>
                    <a:pt x="0" y="0"/>
                  </a:lnTo>
                  <a:lnTo>
                    <a:pt x="0" y="54"/>
                  </a:lnTo>
                  <a:lnTo>
                    <a:pt x="0" y="54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>
                <a:ea typeface="宋体" charset="-122"/>
              </a:endParaRPr>
            </a:p>
          </p:txBody>
        </p:sp>
        <p:sp>
          <p:nvSpPr>
            <p:cNvPr id="10" name="Freeform 21"/>
            <p:cNvSpPr>
              <a:spLocks/>
            </p:cNvSpPr>
            <p:nvPr/>
          </p:nvSpPr>
          <p:spPr bwMode="hidden">
            <a:xfrm>
              <a:off x="6" y="3890"/>
              <a:ext cx="228" cy="426"/>
            </a:xfrm>
            <a:custGeom>
              <a:avLst/>
              <a:gdLst/>
              <a:ahLst/>
              <a:cxnLst>
                <a:cxn ang="0">
                  <a:pos x="0" y="30"/>
                </a:cxn>
                <a:cxn ang="0">
                  <a:pos x="108" y="240"/>
                </a:cxn>
                <a:cxn ang="0">
                  <a:pos x="215" y="426"/>
                </a:cxn>
                <a:cxn ang="0">
                  <a:pos x="227" y="426"/>
                </a:cxn>
                <a:cxn ang="0">
                  <a:pos x="167" y="330"/>
                </a:cxn>
                <a:cxn ang="0">
                  <a:pos x="114" y="222"/>
                </a:cxn>
                <a:cxn ang="0">
                  <a:pos x="0" y="0"/>
                </a:cxn>
                <a:cxn ang="0">
                  <a:pos x="0" y="30"/>
                </a:cxn>
                <a:cxn ang="0">
                  <a:pos x="0" y="30"/>
                </a:cxn>
              </a:cxnLst>
              <a:rect l="0" t="0" r="r" b="b"/>
              <a:pathLst>
                <a:path w="227" h="426">
                  <a:moveTo>
                    <a:pt x="0" y="30"/>
                  </a:moveTo>
                  <a:lnTo>
                    <a:pt x="108" y="240"/>
                  </a:lnTo>
                  <a:lnTo>
                    <a:pt x="215" y="426"/>
                  </a:lnTo>
                  <a:lnTo>
                    <a:pt x="227" y="426"/>
                  </a:lnTo>
                  <a:lnTo>
                    <a:pt x="167" y="330"/>
                  </a:lnTo>
                  <a:lnTo>
                    <a:pt x="114" y="222"/>
                  </a:lnTo>
                  <a:lnTo>
                    <a:pt x="0" y="0"/>
                  </a:lnTo>
                  <a:lnTo>
                    <a:pt x="0" y="30"/>
                  </a:lnTo>
                  <a:lnTo>
                    <a:pt x="0" y="3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>
                <a:ea typeface="宋体" charset="-122"/>
              </a:endParaRPr>
            </a:p>
          </p:txBody>
        </p:sp>
        <p:sp>
          <p:nvSpPr>
            <p:cNvPr id="11" name="Freeform 22"/>
            <p:cNvSpPr>
              <a:spLocks/>
            </p:cNvSpPr>
            <p:nvPr/>
          </p:nvSpPr>
          <p:spPr bwMode="hidden">
            <a:xfrm>
              <a:off x="4776" y="0"/>
              <a:ext cx="984" cy="1786"/>
            </a:xfrm>
            <a:custGeom>
              <a:avLst/>
              <a:gdLst/>
              <a:ahLst/>
              <a:cxnLst>
                <a:cxn ang="0">
                  <a:pos x="981" y="1786"/>
                </a:cxn>
                <a:cxn ang="0">
                  <a:pos x="981" y="1720"/>
                </a:cxn>
                <a:cxn ang="0">
                  <a:pos x="969" y="1666"/>
                </a:cxn>
                <a:cxn ang="0">
                  <a:pos x="957" y="1613"/>
                </a:cxn>
                <a:cxn ang="0">
                  <a:pos x="921" y="1487"/>
                </a:cxn>
                <a:cxn ang="0">
                  <a:pos x="885" y="1361"/>
                </a:cxn>
                <a:cxn ang="0">
                  <a:pos x="796" y="1121"/>
                </a:cxn>
                <a:cxn ang="0">
                  <a:pos x="682" y="899"/>
                </a:cxn>
                <a:cxn ang="0">
                  <a:pos x="562" y="689"/>
                </a:cxn>
                <a:cxn ang="0">
                  <a:pos x="431" y="498"/>
                </a:cxn>
                <a:cxn ang="0">
                  <a:pos x="293" y="318"/>
                </a:cxn>
                <a:cxn ang="0">
                  <a:pos x="150" y="15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138" y="150"/>
                </a:cxn>
                <a:cxn ang="0">
                  <a:pos x="275" y="318"/>
                </a:cxn>
                <a:cxn ang="0">
                  <a:pos x="413" y="498"/>
                </a:cxn>
                <a:cxn ang="0">
                  <a:pos x="545" y="689"/>
                </a:cxn>
                <a:cxn ang="0">
                  <a:pos x="670" y="899"/>
                </a:cxn>
                <a:cxn ang="0">
                  <a:pos x="778" y="1121"/>
                </a:cxn>
                <a:cxn ang="0">
                  <a:pos x="873" y="1361"/>
                </a:cxn>
                <a:cxn ang="0">
                  <a:pos x="909" y="1487"/>
                </a:cxn>
                <a:cxn ang="0">
                  <a:pos x="945" y="1619"/>
                </a:cxn>
                <a:cxn ang="0">
                  <a:pos x="963" y="1702"/>
                </a:cxn>
                <a:cxn ang="0">
                  <a:pos x="981" y="1786"/>
                </a:cxn>
                <a:cxn ang="0">
                  <a:pos x="981" y="1786"/>
                </a:cxn>
              </a:cxnLst>
              <a:rect l="0" t="0" r="r" b="b"/>
              <a:pathLst>
                <a:path w="981" h="1786">
                  <a:moveTo>
                    <a:pt x="981" y="1786"/>
                  </a:moveTo>
                  <a:lnTo>
                    <a:pt x="981" y="1720"/>
                  </a:lnTo>
                  <a:lnTo>
                    <a:pt x="969" y="1666"/>
                  </a:lnTo>
                  <a:lnTo>
                    <a:pt x="957" y="1613"/>
                  </a:lnTo>
                  <a:lnTo>
                    <a:pt x="921" y="1487"/>
                  </a:lnTo>
                  <a:lnTo>
                    <a:pt x="885" y="1361"/>
                  </a:lnTo>
                  <a:lnTo>
                    <a:pt x="796" y="1121"/>
                  </a:lnTo>
                  <a:lnTo>
                    <a:pt x="682" y="899"/>
                  </a:lnTo>
                  <a:lnTo>
                    <a:pt x="562" y="689"/>
                  </a:lnTo>
                  <a:lnTo>
                    <a:pt x="431" y="498"/>
                  </a:lnTo>
                  <a:lnTo>
                    <a:pt x="293" y="318"/>
                  </a:lnTo>
                  <a:lnTo>
                    <a:pt x="150" y="15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38" y="150"/>
                  </a:lnTo>
                  <a:lnTo>
                    <a:pt x="275" y="318"/>
                  </a:lnTo>
                  <a:lnTo>
                    <a:pt x="413" y="498"/>
                  </a:lnTo>
                  <a:lnTo>
                    <a:pt x="545" y="689"/>
                  </a:lnTo>
                  <a:lnTo>
                    <a:pt x="670" y="899"/>
                  </a:lnTo>
                  <a:lnTo>
                    <a:pt x="778" y="1121"/>
                  </a:lnTo>
                  <a:lnTo>
                    <a:pt x="873" y="1361"/>
                  </a:lnTo>
                  <a:lnTo>
                    <a:pt x="909" y="1487"/>
                  </a:lnTo>
                  <a:lnTo>
                    <a:pt x="945" y="1619"/>
                  </a:lnTo>
                  <a:lnTo>
                    <a:pt x="963" y="1702"/>
                  </a:lnTo>
                  <a:lnTo>
                    <a:pt x="981" y="1786"/>
                  </a:lnTo>
                  <a:lnTo>
                    <a:pt x="981" y="178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>
                <a:ea typeface="宋体" charset="-122"/>
              </a:endParaRPr>
            </a:p>
          </p:txBody>
        </p:sp>
        <p:sp>
          <p:nvSpPr>
            <p:cNvPr id="12" name="Freeform 23"/>
            <p:cNvSpPr>
              <a:spLocks/>
            </p:cNvSpPr>
            <p:nvPr/>
          </p:nvSpPr>
          <p:spPr bwMode="hidden">
            <a:xfrm>
              <a:off x="5041" y="0"/>
              <a:ext cx="719" cy="845"/>
            </a:xfrm>
            <a:custGeom>
              <a:avLst/>
              <a:gdLst/>
              <a:ahLst/>
              <a:cxnLst>
                <a:cxn ang="0">
                  <a:pos x="717" y="845"/>
                </a:cxn>
                <a:cxn ang="0">
                  <a:pos x="717" y="821"/>
                </a:cxn>
                <a:cxn ang="0">
                  <a:pos x="574" y="605"/>
                </a:cxn>
                <a:cxn ang="0">
                  <a:pos x="406" y="396"/>
                </a:cxn>
                <a:cxn ang="0">
                  <a:pos x="221" y="192"/>
                </a:cxn>
                <a:cxn ang="0">
                  <a:pos x="17" y="0"/>
                </a:cxn>
                <a:cxn ang="0">
                  <a:pos x="0" y="0"/>
                </a:cxn>
                <a:cxn ang="0">
                  <a:pos x="209" y="198"/>
                </a:cxn>
                <a:cxn ang="0">
                  <a:pos x="400" y="408"/>
                </a:cxn>
                <a:cxn ang="0">
                  <a:pos x="568" y="623"/>
                </a:cxn>
                <a:cxn ang="0">
                  <a:pos x="717" y="845"/>
                </a:cxn>
                <a:cxn ang="0">
                  <a:pos x="717" y="845"/>
                </a:cxn>
              </a:cxnLst>
              <a:rect l="0" t="0" r="r" b="b"/>
              <a:pathLst>
                <a:path w="717" h="845">
                  <a:moveTo>
                    <a:pt x="717" y="845"/>
                  </a:moveTo>
                  <a:lnTo>
                    <a:pt x="717" y="821"/>
                  </a:lnTo>
                  <a:lnTo>
                    <a:pt x="574" y="605"/>
                  </a:lnTo>
                  <a:lnTo>
                    <a:pt x="406" y="396"/>
                  </a:lnTo>
                  <a:lnTo>
                    <a:pt x="221" y="192"/>
                  </a:lnTo>
                  <a:lnTo>
                    <a:pt x="17" y="0"/>
                  </a:lnTo>
                  <a:lnTo>
                    <a:pt x="0" y="0"/>
                  </a:lnTo>
                  <a:lnTo>
                    <a:pt x="209" y="198"/>
                  </a:lnTo>
                  <a:lnTo>
                    <a:pt x="400" y="408"/>
                  </a:lnTo>
                  <a:lnTo>
                    <a:pt x="568" y="623"/>
                  </a:lnTo>
                  <a:lnTo>
                    <a:pt x="717" y="845"/>
                  </a:lnTo>
                  <a:lnTo>
                    <a:pt x="717" y="845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>
                <a:ea typeface="宋体" charset="-122"/>
              </a:endParaRPr>
            </a:p>
          </p:txBody>
        </p:sp>
        <p:sp>
          <p:nvSpPr>
            <p:cNvPr id="13" name="Freeform 24"/>
            <p:cNvSpPr>
              <a:spLocks/>
            </p:cNvSpPr>
            <p:nvPr/>
          </p:nvSpPr>
          <p:spPr bwMode="hidden">
            <a:xfrm>
              <a:off x="5352" y="0"/>
              <a:ext cx="408" cy="414"/>
            </a:xfrm>
            <a:custGeom>
              <a:avLst/>
              <a:gdLst/>
              <a:ahLst/>
              <a:cxnLst>
                <a:cxn ang="0">
                  <a:pos x="407" y="414"/>
                </a:cxn>
                <a:cxn ang="0">
                  <a:pos x="407" y="396"/>
                </a:cxn>
                <a:cxn ang="0">
                  <a:pos x="222" y="192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108" y="102"/>
                </a:cxn>
                <a:cxn ang="0">
                  <a:pos x="216" y="204"/>
                </a:cxn>
                <a:cxn ang="0">
                  <a:pos x="407" y="414"/>
                </a:cxn>
                <a:cxn ang="0">
                  <a:pos x="407" y="414"/>
                </a:cxn>
              </a:cxnLst>
              <a:rect l="0" t="0" r="r" b="b"/>
              <a:pathLst>
                <a:path w="407" h="414">
                  <a:moveTo>
                    <a:pt x="407" y="414"/>
                  </a:moveTo>
                  <a:lnTo>
                    <a:pt x="407" y="396"/>
                  </a:lnTo>
                  <a:lnTo>
                    <a:pt x="222" y="192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08" y="102"/>
                  </a:lnTo>
                  <a:lnTo>
                    <a:pt x="216" y="204"/>
                  </a:lnTo>
                  <a:lnTo>
                    <a:pt x="407" y="414"/>
                  </a:lnTo>
                  <a:lnTo>
                    <a:pt x="407" y="414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>
                <a:ea typeface="宋体" charset="-122"/>
              </a:endParaRPr>
            </a:p>
          </p:txBody>
        </p:sp>
        <p:sp>
          <p:nvSpPr>
            <p:cNvPr id="14" name="Freeform 25"/>
            <p:cNvSpPr>
              <a:spLocks/>
            </p:cNvSpPr>
            <p:nvPr/>
          </p:nvSpPr>
          <p:spPr bwMode="hidden">
            <a:xfrm>
              <a:off x="6" y="0"/>
              <a:ext cx="858" cy="1409"/>
            </a:xfrm>
            <a:custGeom>
              <a:avLst/>
              <a:gdLst/>
              <a:ahLst/>
              <a:cxnLst>
                <a:cxn ang="0">
                  <a:pos x="0" y="1361"/>
                </a:cxn>
                <a:cxn ang="0">
                  <a:pos x="0" y="1409"/>
                </a:cxn>
                <a:cxn ang="0">
                  <a:pos x="54" y="1211"/>
                </a:cxn>
                <a:cxn ang="0">
                  <a:pos x="126" y="1013"/>
                </a:cxn>
                <a:cxn ang="0">
                  <a:pos x="215" y="827"/>
                </a:cxn>
                <a:cxn ang="0">
                  <a:pos x="311" y="647"/>
                </a:cxn>
                <a:cxn ang="0">
                  <a:pos x="431" y="474"/>
                </a:cxn>
                <a:cxn ang="0">
                  <a:pos x="556" y="312"/>
                </a:cxn>
                <a:cxn ang="0">
                  <a:pos x="700" y="150"/>
                </a:cxn>
                <a:cxn ang="0">
                  <a:pos x="855" y="0"/>
                </a:cxn>
                <a:cxn ang="0">
                  <a:pos x="837" y="0"/>
                </a:cxn>
                <a:cxn ang="0">
                  <a:pos x="688" y="144"/>
                </a:cxn>
                <a:cxn ang="0">
                  <a:pos x="550" y="300"/>
                </a:cxn>
                <a:cxn ang="0">
                  <a:pos x="425" y="462"/>
                </a:cxn>
                <a:cxn ang="0">
                  <a:pos x="311" y="629"/>
                </a:cxn>
                <a:cxn ang="0">
                  <a:pos x="215" y="803"/>
                </a:cxn>
                <a:cxn ang="0">
                  <a:pos x="132" y="983"/>
                </a:cxn>
                <a:cxn ang="0">
                  <a:pos x="60" y="1169"/>
                </a:cxn>
                <a:cxn ang="0">
                  <a:pos x="0" y="1361"/>
                </a:cxn>
                <a:cxn ang="0">
                  <a:pos x="0" y="1361"/>
                </a:cxn>
              </a:cxnLst>
              <a:rect l="0" t="0" r="r" b="b"/>
              <a:pathLst>
                <a:path w="855" h="1409">
                  <a:moveTo>
                    <a:pt x="0" y="1361"/>
                  </a:moveTo>
                  <a:lnTo>
                    <a:pt x="0" y="1409"/>
                  </a:lnTo>
                  <a:lnTo>
                    <a:pt x="54" y="1211"/>
                  </a:lnTo>
                  <a:lnTo>
                    <a:pt x="126" y="1013"/>
                  </a:lnTo>
                  <a:lnTo>
                    <a:pt x="215" y="827"/>
                  </a:lnTo>
                  <a:lnTo>
                    <a:pt x="311" y="647"/>
                  </a:lnTo>
                  <a:lnTo>
                    <a:pt x="431" y="474"/>
                  </a:lnTo>
                  <a:lnTo>
                    <a:pt x="556" y="312"/>
                  </a:lnTo>
                  <a:lnTo>
                    <a:pt x="700" y="150"/>
                  </a:lnTo>
                  <a:lnTo>
                    <a:pt x="855" y="0"/>
                  </a:lnTo>
                  <a:lnTo>
                    <a:pt x="837" y="0"/>
                  </a:lnTo>
                  <a:lnTo>
                    <a:pt x="688" y="144"/>
                  </a:lnTo>
                  <a:lnTo>
                    <a:pt x="550" y="300"/>
                  </a:lnTo>
                  <a:lnTo>
                    <a:pt x="425" y="462"/>
                  </a:lnTo>
                  <a:lnTo>
                    <a:pt x="311" y="629"/>
                  </a:lnTo>
                  <a:lnTo>
                    <a:pt x="215" y="803"/>
                  </a:lnTo>
                  <a:lnTo>
                    <a:pt x="132" y="983"/>
                  </a:lnTo>
                  <a:lnTo>
                    <a:pt x="60" y="1169"/>
                  </a:lnTo>
                  <a:lnTo>
                    <a:pt x="0" y="1361"/>
                  </a:lnTo>
                  <a:lnTo>
                    <a:pt x="0" y="1361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>
                <a:ea typeface="宋体" charset="-122"/>
              </a:endParaRPr>
            </a:p>
          </p:txBody>
        </p:sp>
        <p:sp>
          <p:nvSpPr>
            <p:cNvPr id="15" name="Freeform 26"/>
            <p:cNvSpPr>
              <a:spLocks/>
            </p:cNvSpPr>
            <p:nvPr/>
          </p:nvSpPr>
          <p:spPr bwMode="hidden">
            <a:xfrm>
              <a:off x="6" y="0"/>
              <a:ext cx="588" cy="599"/>
            </a:xfrm>
            <a:custGeom>
              <a:avLst/>
              <a:gdLst/>
              <a:ahLst/>
              <a:cxnLst>
                <a:cxn ang="0">
                  <a:pos x="586" y="0"/>
                </a:cxn>
                <a:cxn ang="0">
                  <a:pos x="568" y="0"/>
                </a:cxn>
                <a:cxn ang="0">
                  <a:pos x="407" y="132"/>
                </a:cxn>
                <a:cxn ang="0">
                  <a:pos x="257" y="270"/>
                </a:cxn>
                <a:cxn ang="0">
                  <a:pos x="120" y="420"/>
                </a:cxn>
                <a:cxn ang="0">
                  <a:pos x="0" y="575"/>
                </a:cxn>
                <a:cxn ang="0">
                  <a:pos x="0" y="599"/>
                </a:cxn>
                <a:cxn ang="0">
                  <a:pos x="120" y="432"/>
                </a:cxn>
                <a:cxn ang="0">
                  <a:pos x="257" y="282"/>
                </a:cxn>
                <a:cxn ang="0">
                  <a:pos x="413" y="138"/>
                </a:cxn>
                <a:cxn ang="0">
                  <a:pos x="586" y="0"/>
                </a:cxn>
                <a:cxn ang="0">
                  <a:pos x="586" y="0"/>
                </a:cxn>
              </a:cxnLst>
              <a:rect l="0" t="0" r="r" b="b"/>
              <a:pathLst>
                <a:path w="586" h="599">
                  <a:moveTo>
                    <a:pt x="586" y="0"/>
                  </a:moveTo>
                  <a:lnTo>
                    <a:pt x="568" y="0"/>
                  </a:lnTo>
                  <a:lnTo>
                    <a:pt x="407" y="132"/>
                  </a:lnTo>
                  <a:lnTo>
                    <a:pt x="257" y="270"/>
                  </a:lnTo>
                  <a:lnTo>
                    <a:pt x="120" y="420"/>
                  </a:lnTo>
                  <a:lnTo>
                    <a:pt x="0" y="575"/>
                  </a:lnTo>
                  <a:lnTo>
                    <a:pt x="0" y="599"/>
                  </a:lnTo>
                  <a:lnTo>
                    <a:pt x="120" y="432"/>
                  </a:lnTo>
                  <a:lnTo>
                    <a:pt x="257" y="282"/>
                  </a:lnTo>
                  <a:lnTo>
                    <a:pt x="413" y="138"/>
                  </a:lnTo>
                  <a:lnTo>
                    <a:pt x="586" y="0"/>
                  </a:lnTo>
                  <a:lnTo>
                    <a:pt x="58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>
                <a:ea typeface="宋体" charset="-122"/>
              </a:endParaRPr>
            </a:p>
          </p:txBody>
        </p:sp>
        <p:sp>
          <p:nvSpPr>
            <p:cNvPr id="16" name="Freeform 27"/>
            <p:cNvSpPr>
              <a:spLocks/>
            </p:cNvSpPr>
            <p:nvPr/>
          </p:nvSpPr>
          <p:spPr bwMode="hidden">
            <a:xfrm>
              <a:off x="6" y="0"/>
              <a:ext cx="270" cy="252"/>
            </a:xfrm>
            <a:custGeom>
              <a:avLst/>
              <a:gdLst/>
              <a:ahLst/>
              <a:cxnLst>
                <a:cxn ang="0">
                  <a:pos x="269" y="0"/>
                </a:cxn>
                <a:cxn ang="0">
                  <a:pos x="251" y="0"/>
                </a:cxn>
                <a:cxn ang="0">
                  <a:pos x="120" y="114"/>
                </a:cxn>
                <a:cxn ang="0">
                  <a:pos x="60" y="174"/>
                </a:cxn>
                <a:cxn ang="0">
                  <a:pos x="0" y="234"/>
                </a:cxn>
                <a:cxn ang="0">
                  <a:pos x="0" y="252"/>
                </a:cxn>
                <a:cxn ang="0">
                  <a:pos x="126" y="120"/>
                </a:cxn>
                <a:cxn ang="0">
                  <a:pos x="269" y="0"/>
                </a:cxn>
                <a:cxn ang="0">
                  <a:pos x="269" y="0"/>
                </a:cxn>
              </a:cxnLst>
              <a:rect l="0" t="0" r="r" b="b"/>
              <a:pathLst>
                <a:path w="269" h="252">
                  <a:moveTo>
                    <a:pt x="269" y="0"/>
                  </a:moveTo>
                  <a:lnTo>
                    <a:pt x="251" y="0"/>
                  </a:lnTo>
                  <a:lnTo>
                    <a:pt x="120" y="114"/>
                  </a:lnTo>
                  <a:lnTo>
                    <a:pt x="60" y="174"/>
                  </a:lnTo>
                  <a:lnTo>
                    <a:pt x="0" y="234"/>
                  </a:lnTo>
                  <a:lnTo>
                    <a:pt x="0" y="252"/>
                  </a:lnTo>
                  <a:lnTo>
                    <a:pt x="126" y="120"/>
                  </a:lnTo>
                  <a:lnTo>
                    <a:pt x="269" y="0"/>
                  </a:lnTo>
                  <a:lnTo>
                    <a:pt x="269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>
                <a:ea typeface="宋体" charset="-122"/>
              </a:endParaRPr>
            </a:p>
          </p:txBody>
        </p:sp>
        <p:sp>
          <p:nvSpPr>
            <p:cNvPr id="17" name="Line 28"/>
            <p:cNvSpPr>
              <a:spLocks noChangeShapeType="1"/>
            </p:cNvSpPr>
            <p:nvPr/>
          </p:nvSpPr>
          <p:spPr bwMode="hidden">
            <a:xfrm>
              <a:off x="1" y="2749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8" name="Line 29"/>
            <p:cNvSpPr>
              <a:spLocks noChangeShapeType="1"/>
            </p:cNvSpPr>
            <p:nvPr/>
          </p:nvSpPr>
          <p:spPr bwMode="hidden">
            <a:xfrm>
              <a:off x="1" y="2356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9" name="Line 30"/>
            <p:cNvSpPr>
              <a:spLocks noChangeShapeType="1"/>
            </p:cNvSpPr>
            <p:nvPr/>
          </p:nvSpPr>
          <p:spPr bwMode="hidden">
            <a:xfrm>
              <a:off x="1" y="3142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 dirty="0"/>
            </a:p>
          </p:txBody>
        </p:sp>
        <p:grpSp>
          <p:nvGrpSpPr>
            <p:cNvPr id="4" name="Group 31"/>
            <p:cNvGrpSpPr>
              <a:grpSpLocks/>
            </p:cNvGrpSpPr>
            <p:nvPr/>
          </p:nvGrpSpPr>
          <p:grpSpPr bwMode="auto">
            <a:xfrm>
              <a:off x="1" y="392"/>
              <a:ext cx="5758" cy="1571"/>
              <a:chOff x="1" y="392"/>
              <a:chExt cx="5758" cy="1571"/>
            </a:xfrm>
          </p:grpSpPr>
          <p:sp>
            <p:nvSpPr>
              <p:cNvPr id="23" name="Line 32"/>
              <p:cNvSpPr>
                <a:spLocks noChangeShapeType="1"/>
              </p:cNvSpPr>
              <p:nvPr userDrawn="1"/>
            </p:nvSpPr>
            <p:spPr bwMode="hidden">
              <a:xfrm>
                <a:off x="1" y="784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n-US" dirty="0"/>
              </a:p>
            </p:txBody>
          </p:sp>
          <p:sp>
            <p:nvSpPr>
              <p:cNvPr id="24" name="Line 33"/>
              <p:cNvSpPr>
                <a:spLocks noChangeShapeType="1"/>
              </p:cNvSpPr>
              <p:nvPr userDrawn="1"/>
            </p:nvSpPr>
            <p:spPr bwMode="hidden">
              <a:xfrm>
                <a:off x="1" y="1963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n-US" dirty="0"/>
              </a:p>
            </p:txBody>
          </p:sp>
          <p:sp>
            <p:nvSpPr>
              <p:cNvPr id="25" name="Line 34"/>
              <p:cNvSpPr>
                <a:spLocks noChangeShapeType="1"/>
              </p:cNvSpPr>
              <p:nvPr userDrawn="1"/>
            </p:nvSpPr>
            <p:spPr bwMode="hidden">
              <a:xfrm>
                <a:off x="1" y="1570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n-US" dirty="0"/>
              </a:p>
            </p:txBody>
          </p:sp>
          <p:sp>
            <p:nvSpPr>
              <p:cNvPr id="26" name="Line 35"/>
              <p:cNvSpPr>
                <a:spLocks noChangeShapeType="1"/>
              </p:cNvSpPr>
              <p:nvPr userDrawn="1"/>
            </p:nvSpPr>
            <p:spPr bwMode="hidden">
              <a:xfrm>
                <a:off x="1" y="1177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n-US" dirty="0"/>
              </a:p>
            </p:txBody>
          </p:sp>
          <p:sp>
            <p:nvSpPr>
              <p:cNvPr id="27" name="Line 36"/>
              <p:cNvSpPr>
                <a:spLocks noChangeShapeType="1"/>
              </p:cNvSpPr>
              <p:nvPr userDrawn="1"/>
            </p:nvSpPr>
            <p:spPr bwMode="hidden">
              <a:xfrm>
                <a:off x="1" y="392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n-US" dirty="0"/>
              </a:p>
            </p:txBody>
          </p:sp>
        </p:grpSp>
        <p:sp>
          <p:nvSpPr>
            <p:cNvPr id="21" name="Line 37"/>
            <p:cNvSpPr>
              <a:spLocks noChangeShapeType="1"/>
            </p:cNvSpPr>
            <p:nvPr/>
          </p:nvSpPr>
          <p:spPr bwMode="hidden">
            <a:xfrm>
              <a:off x="1" y="3928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22" name="Line 38"/>
            <p:cNvSpPr>
              <a:spLocks noChangeShapeType="1"/>
            </p:cNvSpPr>
            <p:nvPr/>
          </p:nvSpPr>
          <p:spPr bwMode="hidden">
            <a:xfrm>
              <a:off x="1" y="3535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 dirty="0"/>
            </a:p>
          </p:txBody>
        </p:sp>
      </p:grpSp>
      <p:sp>
        <p:nvSpPr>
          <p:cNvPr id="78887" name="Rectangle 39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92275"/>
            <a:ext cx="7772400" cy="1736725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78888" name="Rectangle 40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zh-CN" altLang="en-US" smtClean="0"/>
              <a:t>单击此处编辑母版副标题样式</a:t>
            </a:r>
            <a:endParaRPr lang="en-US"/>
          </a:p>
        </p:txBody>
      </p:sp>
      <p:sp>
        <p:nvSpPr>
          <p:cNvPr id="41" name="Rectangle 41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67D5330E-C3D9-8F43-BC6D-015AA4B18EC6}" type="datetimeFigureOut">
              <a:rPr lang="en-US" smtClean="0"/>
              <a:pPr/>
              <a:t>5/25/2013</a:t>
            </a:fld>
            <a:endParaRPr lang="en-US" dirty="0"/>
          </a:p>
        </p:txBody>
      </p:sp>
      <p:sp>
        <p:nvSpPr>
          <p:cNvPr id="42" name="Rectangle 4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endParaRPr lang="en-US" dirty="0"/>
          </a:p>
        </p:txBody>
      </p:sp>
      <p:sp>
        <p:nvSpPr>
          <p:cNvPr id="43" name="Rectangle 4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4D8C3E9-9DA2-BE4B-A6C2-79EB7C830CB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7D5330E-C3D9-8F43-BC6D-015AA4B18EC6}" type="datetimeFigureOut">
              <a:rPr lang="en-US" smtClean="0"/>
              <a:pPr/>
              <a:t>5/25/2013</a:t>
            </a:fld>
            <a:endParaRPr lang="en-US" dirty="0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4D8C3E9-9DA2-BE4B-A6C2-79EB7C830CB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7D5330E-C3D9-8F43-BC6D-015AA4B18EC6}" type="datetimeFigureOut">
              <a:rPr lang="en-US" smtClean="0"/>
              <a:pPr/>
              <a:t>5/25/2013</a:t>
            </a:fld>
            <a:endParaRPr lang="en-US" dirty="0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4D8C3E9-9DA2-BE4B-A6C2-79EB7C830CB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7D5330E-C3D9-8F43-BC6D-015AA4B18EC6}" type="datetimeFigureOut">
              <a:rPr lang="en-US" smtClean="0"/>
              <a:pPr/>
              <a:t>5/25/2013</a:t>
            </a:fld>
            <a:endParaRPr lang="en-US" dirty="0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4D8C3E9-9DA2-BE4B-A6C2-79EB7C830CB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7D5330E-C3D9-8F43-BC6D-015AA4B18EC6}" type="datetimeFigureOut">
              <a:rPr lang="en-US" smtClean="0"/>
              <a:pPr/>
              <a:t>5/25/2013</a:t>
            </a:fld>
            <a:endParaRPr lang="en-US" dirty="0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4D8C3E9-9DA2-BE4B-A6C2-79EB7C830CB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7D5330E-C3D9-8F43-BC6D-015AA4B18EC6}" type="datetimeFigureOut">
              <a:rPr lang="en-US" smtClean="0"/>
              <a:pPr/>
              <a:t>5/25/2013</a:t>
            </a:fld>
            <a:endParaRPr lang="en-US" dirty="0"/>
          </a:p>
        </p:txBody>
      </p:sp>
      <p:sp>
        <p:nvSpPr>
          <p:cNvPr id="6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7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4D8C3E9-9DA2-BE4B-A6C2-79EB7C830CB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7D5330E-C3D9-8F43-BC6D-015AA4B18EC6}" type="datetimeFigureOut">
              <a:rPr lang="en-US" smtClean="0"/>
              <a:pPr/>
              <a:t>5/25/2013</a:t>
            </a:fld>
            <a:endParaRPr lang="en-US" dirty="0"/>
          </a:p>
        </p:txBody>
      </p:sp>
      <p:sp>
        <p:nvSpPr>
          <p:cNvPr id="8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9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4D8C3E9-9DA2-BE4B-A6C2-79EB7C830CB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7D5330E-C3D9-8F43-BC6D-015AA4B18EC6}" type="datetimeFigureOut">
              <a:rPr lang="en-US" smtClean="0"/>
              <a:pPr/>
              <a:t>5/25/2013</a:t>
            </a:fld>
            <a:endParaRPr lang="en-US" dirty="0"/>
          </a:p>
        </p:txBody>
      </p:sp>
      <p:sp>
        <p:nvSpPr>
          <p:cNvPr id="4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4D8C3E9-9DA2-BE4B-A6C2-79EB7C830CB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7D5330E-C3D9-8F43-BC6D-015AA4B18EC6}" type="datetimeFigureOut">
              <a:rPr lang="en-US" smtClean="0"/>
              <a:pPr/>
              <a:t>5/25/2013</a:t>
            </a:fld>
            <a:endParaRPr lang="en-US" dirty="0"/>
          </a:p>
        </p:txBody>
      </p:sp>
      <p:sp>
        <p:nvSpPr>
          <p:cNvPr id="3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4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4D8C3E9-9DA2-BE4B-A6C2-79EB7C830CB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7D5330E-C3D9-8F43-BC6D-015AA4B18EC6}" type="datetimeFigureOut">
              <a:rPr lang="en-US" smtClean="0"/>
              <a:pPr/>
              <a:t>5/25/2013</a:t>
            </a:fld>
            <a:endParaRPr lang="en-US" dirty="0"/>
          </a:p>
        </p:txBody>
      </p:sp>
      <p:sp>
        <p:nvSpPr>
          <p:cNvPr id="6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7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4D8C3E9-9DA2-BE4B-A6C2-79EB7C830CB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7D5330E-C3D9-8F43-BC6D-015AA4B18EC6}" type="datetimeFigureOut">
              <a:rPr lang="en-US" smtClean="0"/>
              <a:pPr/>
              <a:t>5/25/2013</a:t>
            </a:fld>
            <a:endParaRPr lang="en-US" dirty="0"/>
          </a:p>
        </p:txBody>
      </p:sp>
      <p:sp>
        <p:nvSpPr>
          <p:cNvPr id="6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7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4D8C3E9-9DA2-BE4B-A6C2-79EB7C830CB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bg1">
                <a:gamma/>
                <a:shade val="39216"/>
                <a:invGamma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1588" y="0"/>
            <a:ext cx="9148762" cy="6851650"/>
            <a:chOff x="1" y="0"/>
            <a:chExt cx="5763" cy="4316"/>
          </a:xfrm>
        </p:grpSpPr>
        <p:sp>
          <p:nvSpPr>
            <p:cNvPr id="77827" name="Freeform 3"/>
            <p:cNvSpPr>
              <a:spLocks/>
            </p:cNvSpPr>
            <p:nvPr/>
          </p:nvSpPr>
          <p:spPr bwMode="hidden">
            <a:xfrm>
              <a:off x="5045" y="2626"/>
              <a:ext cx="719" cy="1690"/>
            </a:xfrm>
            <a:custGeom>
              <a:avLst/>
              <a:gdLst/>
              <a:ahLst/>
              <a:cxnLst>
                <a:cxn ang="0">
                  <a:pos x="717" y="72"/>
                </a:cxn>
                <a:cxn ang="0">
                  <a:pos x="717" y="0"/>
                </a:cxn>
                <a:cxn ang="0">
                  <a:pos x="699" y="101"/>
                </a:cxn>
                <a:cxn ang="0">
                  <a:pos x="675" y="209"/>
                </a:cxn>
                <a:cxn ang="0">
                  <a:pos x="627" y="389"/>
                </a:cxn>
                <a:cxn ang="0">
                  <a:pos x="574" y="569"/>
                </a:cxn>
                <a:cxn ang="0">
                  <a:pos x="502" y="749"/>
                </a:cxn>
                <a:cxn ang="0">
                  <a:pos x="424" y="935"/>
                </a:cxn>
                <a:cxn ang="0">
                  <a:pos x="334" y="1121"/>
                </a:cxn>
                <a:cxn ang="0">
                  <a:pos x="233" y="1312"/>
                </a:cxn>
                <a:cxn ang="0">
                  <a:pos x="125" y="1498"/>
                </a:cxn>
                <a:cxn ang="0">
                  <a:pos x="0" y="1690"/>
                </a:cxn>
                <a:cxn ang="0">
                  <a:pos x="11" y="1690"/>
                </a:cxn>
                <a:cxn ang="0">
                  <a:pos x="137" y="1498"/>
                </a:cxn>
                <a:cxn ang="0">
                  <a:pos x="245" y="1312"/>
                </a:cxn>
                <a:cxn ang="0">
                  <a:pos x="346" y="1121"/>
                </a:cxn>
                <a:cxn ang="0">
                  <a:pos x="436" y="935"/>
                </a:cxn>
                <a:cxn ang="0">
                  <a:pos x="514" y="749"/>
                </a:cxn>
                <a:cxn ang="0">
                  <a:pos x="585" y="569"/>
                </a:cxn>
                <a:cxn ang="0">
                  <a:pos x="639" y="389"/>
                </a:cxn>
                <a:cxn ang="0">
                  <a:pos x="687" y="209"/>
                </a:cxn>
                <a:cxn ang="0">
                  <a:pos x="705" y="143"/>
                </a:cxn>
                <a:cxn ang="0">
                  <a:pos x="717" y="72"/>
                </a:cxn>
                <a:cxn ang="0">
                  <a:pos x="717" y="72"/>
                </a:cxn>
              </a:cxnLst>
              <a:rect l="0" t="0" r="r" b="b"/>
              <a:pathLst>
                <a:path w="717" h="1690">
                  <a:moveTo>
                    <a:pt x="717" y="72"/>
                  </a:moveTo>
                  <a:lnTo>
                    <a:pt x="717" y="0"/>
                  </a:lnTo>
                  <a:lnTo>
                    <a:pt x="699" y="101"/>
                  </a:lnTo>
                  <a:lnTo>
                    <a:pt x="675" y="209"/>
                  </a:lnTo>
                  <a:lnTo>
                    <a:pt x="627" y="389"/>
                  </a:lnTo>
                  <a:lnTo>
                    <a:pt x="574" y="569"/>
                  </a:lnTo>
                  <a:lnTo>
                    <a:pt x="502" y="749"/>
                  </a:lnTo>
                  <a:lnTo>
                    <a:pt x="424" y="935"/>
                  </a:lnTo>
                  <a:lnTo>
                    <a:pt x="334" y="1121"/>
                  </a:lnTo>
                  <a:lnTo>
                    <a:pt x="233" y="1312"/>
                  </a:lnTo>
                  <a:lnTo>
                    <a:pt x="125" y="1498"/>
                  </a:lnTo>
                  <a:lnTo>
                    <a:pt x="0" y="1690"/>
                  </a:lnTo>
                  <a:lnTo>
                    <a:pt x="11" y="1690"/>
                  </a:lnTo>
                  <a:lnTo>
                    <a:pt x="137" y="1498"/>
                  </a:lnTo>
                  <a:lnTo>
                    <a:pt x="245" y="1312"/>
                  </a:lnTo>
                  <a:lnTo>
                    <a:pt x="346" y="1121"/>
                  </a:lnTo>
                  <a:lnTo>
                    <a:pt x="436" y="935"/>
                  </a:lnTo>
                  <a:lnTo>
                    <a:pt x="514" y="749"/>
                  </a:lnTo>
                  <a:lnTo>
                    <a:pt x="585" y="569"/>
                  </a:lnTo>
                  <a:lnTo>
                    <a:pt x="639" y="389"/>
                  </a:lnTo>
                  <a:lnTo>
                    <a:pt x="687" y="209"/>
                  </a:lnTo>
                  <a:lnTo>
                    <a:pt x="705" y="143"/>
                  </a:lnTo>
                  <a:lnTo>
                    <a:pt x="717" y="72"/>
                  </a:lnTo>
                  <a:lnTo>
                    <a:pt x="717" y="7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>
                <a:ea typeface="宋体" charset="-122"/>
              </a:endParaRPr>
            </a:p>
          </p:txBody>
        </p:sp>
        <p:sp>
          <p:nvSpPr>
            <p:cNvPr id="77828" name="Freeform 4"/>
            <p:cNvSpPr>
              <a:spLocks/>
            </p:cNvSpPr>
            <p:nvPr/>
          </p:nvSpPr>
          <p:spPr bwMode="hidden">
            <a:xfrm>
              <a:off x="5386" y="3794"/>
              <a:ext cx="378" cy="522"/>
            </a:xfrm>
            <a:custGeom>
              <a:avLst/>
              <a:gdLst/>
              <a:ahLst/>
              <a:cxnLst>
                <a:cxn ang="0">
                  <a:pos x="377" y="0"/>
                </a:cxn>
                <a:cxn ang="0">
                  <a:pos x="293" y="132"/>
                </a:cxn>
                <a:cxn ang="0">
                  <a:pos x="204" y="264"/>
                </a:cxn>
                <a:cxn ang="0">
                  <a:pos x="102" y="396"/>
                </a:cxn>
                <a:cxn ang="0">
                  <a:pos x="0" y="522"/>
                </a:cxn>
                <a:cxn ang="0">
                  <a:pos x="12" y="522"/>
                </a:cxn>
                <a:cxn ang="0">
                  <a:pos x="114" y="402"/>
                </a:cxn>
                <a:cxn ang="0">
                  <a:pos x="204" y="282"/>
                </a:cxn>
                <a:cxn ang="0">
                  <a:pos x="377" y="24"/>
                </a:cxn>
                <a:cxn ang="0">
                  <a:pos x="377" y="0"/>
                </a:cxn>
                <a:cxn ang="0">
                  <a:pos x="377" y="0"/>
                </a:cxn>
              </a:cxnLst>
              <a:rect l="0" t="0" r="r" b="b"/>
              <a:pathLst>
                <a:path w="377" h="522">
                  <a:moveTo>
                    <a:pt x="377" y="0"/>
                  </a:moveTo>
                  <a:lnTo>
                    <a:pt x="293" y="132"/>
                  </a:lnTo>
                  <a:lnTo>
                    <a:pt x="204" y="264"/>
                  </a:lnTo>
                  <a:lnTo>
                    <a:pt x="102" y="396"/>
                  </a:lnTo>
                  <a:lnTo>
                    <a:pt x="0" y="522"/>
                  </a:lnTo>
                  <a:lnTo>
                    <a:pt x="12" y="522"/>
                  </a:lnTo>
                  <a:lnTo>
                    <a:pt x="114" y="402"/>
                  </a:lnTo>
                  <a:lnTo>
                    <a:pt x="204" y="282"/>
                  </a:lnTo>
                  <a:lnTo>
                    <a:pt x="377" y="24"/>
                  </a:lnTo>
                  <a:lnTo>
                    <a:pt x="377" y="0"/>
                  </a:lnTo>
                  <a:lnTo>
                    <a:pt x="377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>
                <a:ea typeface="宋体" charset="-122"/>
              </a:endParaRPr>
            </a:p>
          </p:txBody>
        </p:sp>
        <p:sp>
          <p:nvSpPr>
            <p:cNvPr id="77829" name="Freeform 5"/>
            <p:cNvSpPr>
              <a:spLocks/>
            </p:cNvSpPr>
            <p:nvPr/>
          </p:nvSpPr>
          <p:spPr bwMode="hidden">
            <a:xfrm>
              <a:off x="5680" y="4214"/>
              <a:ext cx="84" cy="102"/>
            </a:xfrm>
            <a:custGeom>
              <a:avLst/>
              <a:gdLst/>
              <a:ahLst/>
              <a:cxnLst>
                <a:cxn ang="0">
                  <a:pos x="0" y="102"/>
                </a:cxn>
                <a:cxn ang="0">
                  <a:pos x="18" y="102"/>
                </a:cxn>
                <a:cxn ang="0">
                  <a:pos x="48" y="60"/>
                </a:cxn>
                <a:cxn ang="0">
                  <a:pos x="84" y="24"/>
                </a:cxn>
                <a:cxn ang="0">
                  <a:pos x="84" y="0"/>
                </a:cxn>
                <a:cxn ang="0">
                  <a:pos x="42" y="54"/>
                </a:cxn>
                <a:cxn ang="0">
                  <a:pos x="0" y="102"/>
                </a:cxn>
                <a:cxn ang="0">
                  <a:pos x="0" y="102"/>
                </a:cxn>
              </a:cxnLst>
              <a:rect l="0" t="0" r="r" b="b"/>
              <a:pathLst>
                <a:path w="84" h="102">
                  <a:moveTo>
                    <a:pt x="0" y="102"/>
                  </a:moveTo>
                  <a:lnTo>
                    <a:pt x="18" y="102"/>
                  </a:lnTo>
                  <a:lnTo>
                    <a:pt x="48" y="60"/>
                  </a:lnTo>
                  <a:lnTo>
                    <a:pt x="84" y="24"/>
                  </a:lnTo>
                  <a:lnTo>
                    <a:pt x="84" y="0"/>
                  </a:lnTo>
                  <a:lnTo>
                    <a:pt x="42" y="54"/>
                  </a:lnTo>
                  <a:lnTo>
                    <a:pt x="0" y="102"/>
                  </a:lnTo>
                  <a:lnTo>
                    <a:pt x="0" y="10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>
                <a:ea typeface="宋体" charset="-122"/>
              </a:endParaRPr>
            </a:p>
          </p:txBody>
        </p:sp>
        <p:grpSp>
          <p:nvGrpSpPr>
            <p:cNvPr id="3" name="Group 6"/>
            <p:cNvGrpSpPr>
              <a:grpSpLocks/>
            </p:cNvGrpSpPr>
            <p:nvPr/>
          </p:nvGrpSpPr>
          <p:grpSpPr bwMode="auto">
            <a:xfrm>
              <a:off x="288" y="0"/>
              <a:ext cx="5098" cy="4316"/>
              <a:chOff x="288" y="0"/>
              <a:chExt cx="5098" cy="4316"/>
            </a:xfrm>
          </p:grpSpPr>
          <p:sp>
            <p:nvSpPr>
              <p:cNvPr id="77831" name="Freeform 7"/>
              <p:cNvSpPr>
                <a:spLocks/>
              </p:cNvSpPr>
              <p:nvPr userDrawn="1"/>
            </p:nvSpPr>
            <p:spPr bwMode="hidden">
              <a:xfrm>
                <a:off x="2789" y="0"/>
                <a:ext cx="72" cy="431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0" y="4316"/>
                  </a:cxn>
                  <a:cxn ang="0">
                    <a:pos x="72" y="4316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72" h="4316">
                    <a:moveTo>
                      <a:pt x="0" y="0"/>
                    </a:moveTo>
                    <a:lnTo>
                      <a:pt x="60" y="4316"/>
                    </a:lnTo>
                    <a:lnTo>
                      <a:pt x="72" y="4316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>
                  <a:ea typeface="宋体" charset="-122"/>
                </a:endParaRPr>
              </a:p>
            </p:txBody>
          </p:sp>
          <p:sp>
            <p:nvSpPr>
              <p:cNvPr id="77832" name="Freeform 8"/>
              <p:cNvSpPr>
                <a:spLocks/>
              </p:cNvSpPr>
              <p:nvPr userDrawn="1"/>
            </p:nvSpPr>
            <p:spPr bwMode="hidden">
              <a:xfrm>
                <a:off x="3089" y="0"/>
                <a:ext cx="174" cy="4316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12" y="0"/>
                  </a:cxn>
                  <a:cxn ang="0">
                    <a:pos x="42" y="216"/>
                  </a:cxn>
                  <a:cxn ang="0">
                    <a:pos x="72" y="444"/>
                  </a:cxn>
                  <a:cxn ang="0">
                    <a:pos x="96" y="689"/>
                  </a:cxn>
                  <a:cxn ang="0">
                    <a:pos x="120" y="947"/>
                  </a:cxn>
                  <a:cxn ang="0">
                    <a:pos x="132" y="1211"/>
                  </a:cxn>
                  <a:cxn ang="0">
                    <a:pos x="150" y="1487"/>
                  </a:cxn>
                  <a:cxn ang="0">
                    <a:pos x="156" y="1768"/>
                  </a:cxn>
                  <a:cxn ang="0">
                    <a:pos x="162" y="2062"/>
                  </a:cxn>
                  <a:cxn ang="0">
                    <a:pos x="156" y="2644"/>
                  </a:cxn>
                  <a:cxn ang="0">
                    <a:pos x="126" y="3225"/>
                  </a:cxn>
                  <a:cxn ang="0">
                    <a:pos x="108" y="3507"/>
                  </a:cxn>
                  <a:cxn ang="0">
                    <a:pos x="78" y="3788"/>
                  </a:cxn>
                  <a:cxn ang="0">
                    <a:pos x="42" y="4058"/>
                  </a:cxn>
                  <a:cxn ang="0">
                    <a:pos x="0" y="4316"/>
                  </a:cxn>
                  <a:cxn ang="0">
                    <a:pos x="12" y="4316"/>
                  </a:cxn>
                  <a:cxn ang="0">
                    <a:pos x="54" y="4058"/>
                  </a:cxn>
                  <a:cxn ang="0">
                    <a:pos x="90" y="3782"/>
                  </a:cxn>
                  <a:cxn ang="0">
                    <a:pos x="120" y="3507"/>
                  </a:cxn>
                  <a:cxn ang="0">
                    <a:pos x="138" y="3219"/>
                  </a:cxn>
                  <a:cxn ang="0">
                    <a:pos x="168" y="2638"/>
                  </a:cxn>
                  <a:cxn ang="0">
                    <a:pos x="174" y="2056"/>
                  </a:cxn>
                  <a:cxn ang="0">
                    <a:pos x="168" y="1768"/>
                  </a:cxn>
                  <a:cxn ang="0">
                    <a:pos x="162" y="1487"/>
                  </a:cxn>
                  <a:cxn ang="0">
                    <a:pos x="144" y="1211"/>
                  </a:cxn>
                  <a:cxn ang="0">
                    <a:pos x="132" y="941"/>
                  </a:cxn>
                  <a:cxn ang="0">
                    <a:pos x="108" y="689"/>
                  </a:cxn>
                  <a:cxn ang="0">
                    <a:pos x="84" y="444"/>
                  </a:cxn>
                  <a:cxn ang="0">
                    <a:pos x="54" y="216"/>
                  </a:cxn>
                  <a:cxn ang="0">
                    <a:pos x="24" y="0"/>
                  </a:cxn>
                  <a:cxn ang="0">
                    <a:pos x="24" y="0"/>
                  </a:cxn>
                </a:cxnLst>
                <a:rect l="0" t="0" r="r" b="b"/>
                <a:pathLst>
                  <a:path w="174" h="4316">
                    <a:moveTo>
                      <a:pt x="24" y="0"/>
                    </a:moveTo>
                    <a:lnTo>
                      <a:pt x="12" y="0"/>
                    </a:lnTo>
                    <a:lnTo>
                      <a:pt x="42" y="216"/>
                    </a:lnTo>
                    <a:lnTo>
                      <a:pt x="72" y="444"/>
                    </a:lnTo>
                    <a:lnTo>
                      <a:pt x="96" y="689"/>
                    </a:lnTo>
                    <a:lnTo>
                      <a:pt x="120" y="947"/>
                    </a:lnTo>
                    <a:lnTo>
                      <a:pt x="132" y="1211"/>
                    </a:lnTo>
                    <a:lnTo>
                      <a:pt x="150" y="1487"/>
                    </a:lnTo>
                    <a:lnTo>
                      <a:pt x="156" y="1768"/>
                    </a:lnTo>
                    <a:lnTo>
                      <a:pt x="162" y="2062"/>
                    </a:lnTo>
                    <a:lnTo>
                      <a:pt x="156" y="2644"/>
                    </a:lnTo>
                    <a:lnTo>
                      <a:pt x="126" y="3225"/>
                    </a:lnTo>
                    <a:lnTo>
                      <a:pt x="108" y="3507"/>
                    </a:lnTo>
                    <a:lnTo>
                      <a:pt x="78" y="3788"/>
                    </a:lnTo>
                    <a:lnTo>
                      <a:pt x="42" y="4058"/>
                    </a:lnTo>
                    <a:lnTo>
                      <a:pt x="0" y="4316"/>
                    </a:lnTo>
                    <a:lnTo>
                      <a:pt x="12" y="4316"/>
                    </a:lnTo>
                    <a:lnTo>
                      <a:pt x="54" y="4058"/>
                    </a:lnTo>
                    <a:lnTo>
                      <a:pt x="90" y="3782"/>
                    </a:lnTo>
                    <a:lnTo>
                      <a:pt x="120" y="3507"/>
                    </a:lnTo>
                    <a:lnTo>
                      <a:pt x="138" y="3219"/>
                    </a:lnTo>
                    <a:lnTo>
                      <a:pt x="168" y="2638"/>
                    </a:lnTo>
                    <a:lnTo>
                      <a:pt x="174" y="2056"/>
                    </a:lnTo>
                    <a:lnTo>
                      <a:pt x="168" y="1768"/>
                    </a:lnTo>
                    <a:lnTo>
                      <a:pt x="162" y="1487"/>
                    </a:lnTo>
                    <a:lnTo>
                      <a:pt x="144" y="1211"/>
                    </a:lnTo>
                    <a:lnTo>
                      <a:pt x="132" y="941"/>
                    </a:lnTo>
                    <a:lnTo>
                      <a:pt x="108" y="689"/>
                    </a:lnTo>
                    <a:lnTo>
                      <a:pt x="84" y="444"/>
                    </a:lnTo>
                    <a:lnTo>
                      <a:pt x="54" y="216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>
                  <a:ea typeface="宋体" charset="-122"/>
                </a:endParaRPr>
              </a:p>
            </p:txBody>
          </p:sp>
          <p:sp>
            <p:nvSpPr>
              <p:cNvPr id="77833" name="Freeform 9"/>
              <p:cNvSpPr>
                <a:spLocks/>
              </p:cNvSpPr>
              <p:nvPr userDrawn="1"/>
            </p:nvSpPr>
            <p:spPr bwMode="hidden">
              <a:xfrm>
                <a:off x="3358" y="0"/>
                <a:ext cx="337" cy="4316"/>
              </a:xfrm>
              <a:custGeom>
                <a:avLst/>
                <a:gdLst/>
                <a:ahLst/>
                <a:cxnLst>
                  <a:cxn ang="0">
                    <a:pos x="329" y="2014"/>
                  </a:cxn>
                  <a:cxn ang="0">
                    <a:pos x="317" y="1726"/>
                  </a:cxn>
                  <a:cxn ang="0">
                    <a:pos x="293" y="1445"/>
                  </a:cxn>
                  <a:cxn ang="0">
                    <a:pos x="263" y="1175"/>
                  </a:cxn>
                  <a:cxn ang="0">
                    <a:pos x="228" y="917"/>
                  </a:cxn>
                  <a:cxn ang="0">
                    <a:pos x="186" y="665"/>
                  </a:cxn>
                  <a:cxn ang="0">
                    <a:pos x="132" y="432"/>
                  </a:cxn>
                  <a:cxn ang="0">
                    <a:pos x="78" y="204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66" y="204"/>
                  </a:cxn>
                  <a:cxn ang="0">
                    <a:pos x="120" y="432"/>
                  </a:cxn>
                  <a:cxn ang="0">
                    <a:pos x="174" y="665"/>
                  </a:cxn>
                  <a:cxn ang="0">
                    <a:pos x="216" y="917"/>
                  </a:cxn>
                  <a:cxn ang="0">
                    <a:pos x="251" y="1175"/>
                  </a:cxn>
                  <a:cxn ang="0">
                    <a:pos x="281" y="1445"/>
                  </a:cxn>
                  <a:cxn ang="0">
                    <a:pos x="305" y="1726"/>
                  </a:cxn>
                  <a:cxn ang="0">
                    <a:pos x="317" y="2014"/>
                  </a:cxn>
                  <a:cxn ang="0">
                    <a:pos x="323" y="2314"/>
                  </a:cxn>
                  <a:cxn ang="0">
                    <a:pos x="317" y="2608"/>
                  </a:cxn>
                  <a:cxn ang="0">
                    <a:pos x="305" y="2907"/>
                  </a:cxn>
                  <a:cxn ang="0">
                    <a:pos x="281" y="3201"/>
                  </a:cxn>
                  <a:cxn ang="0">
                    <a:pos x="257" y="3489"/>
                  </a:cxn>
                  <a:cxn ang="0">
                    <a:pos x="216" y="3777"/>
                  </a:cxn>
                  <a:cxn ang="0">
                    <a:pos x="174" y="4052"/>
                  </a:cxn>
                  <a:cxn ang="0">
                    <a:pos x="120" y="4316"/>
                  </a:cxn>
                  <a:cxn ang="0">
                    <a:pos x="132" y="4316"/>
                  </a:cxn>
                  <a:cxn ang="0">
                    <a:pos x="186" y="4052"/>
                  </a:cxn>
                  <a:cxn ang="0">
                    <a:pos x="228" y="3777"/>
                  </a:cxn>
                  <a:cxn ang="0">
                    <a:pos x="269" y="3489"/>
                  </a:cxn>
                  <a:cxn ang="0">
                    <a:pos x="293" y="3201"/>
                  </a:cxn>
                  <a:cxn ang="0">
                    <a:pos x="317" y="2907"/>
                  </a:cxn>
                  <a:cxn ang="0">
                    <a:pos x="329" y="2608"/>
                  </a:cxn>
                  <a:cxn ang="0">
                    <a:pos x="335" y="2314"/>
                  </a:cxn>
                  <a:cxn ang="0">
                    <a:pos x="329" y="2014"/>
                  </a:cxn>
                  <a:cxn ang="0">
                    <a:pos x="329" y="2014"/>
                  </a:cxn>
                </a:cxnLst>
                <a:rect l="0" t="0" r="r" b="b"/>
                <a:pathLst>
                  <a:path w="335" h="4316">
                    <a:moveTo>
                      <a:pt x="329" y="2014"/>
                    </a:moveTo>
                    <a:lnTo>
                      <a:pt x="317" y="1726"/>
                    </a:lnTo>
                    <a:lnTo>
                      <a:pt x="293" y="1445"/>
                    </a:lnTo>
                    <a:lnTo>
                      <a:pt x="263" y="1175"/>
                    </a:lnTo>
                    <a:lnTo>
                      <a:pt x="228" y="917"/>
                    </a:lnTo>
                    <a:lnTo>
                      <a:pt x="186" y="665"/>
                    </a:lnTo>
                    <a:lnTo>
                      <a:pt x="132" y="432"/>
                    </a:lnTo>
                    <a:lnTo>
                      <a:pt x="78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66" y="204"/>
                    </a:lnTo>
                    <a:lnTo>
                      <a:pt x="120" y="432"/>
                    </a:lnTo>
                    <a:lnTo>
                      <a:pt x="174" y="665"/>
                    </a:lnTo>
                    <a:lnTo>
                      <a:pt x="216" y="917"/>
                    </a:lnTo>
                    <a:lnTo>
                      <a:pt x="251" y="1175"/>
                    </a:lnTo>
                    <a:lnTo>
                      <a:pt x="281" y="1445"/>
                    </a:lnTo>
                    <a:lnTo>
                      <a:pt x="305" y="1726"/>
                    </a:lnTo>
                    <a:lnTo>
                      <a:pt x="317" y="2014"/>
                    </a:lnTo>
                    <a:lnTo>
                      <a:pt x="323" y="2314"/>
                    </a:lnTo>
                    <a:lnTo>
                      <a:pt x="317" y="2608"/>
                    </a:lnTo>
                    <a:lnTo>
                      <a:pt x="305" y="2907"/>
                    </a:lnTo>
                    <a:lnTo>
                      <a:pt x="281" y="3201"/>
                    </a:lnTo>
                    <a:lnTo>
                      <a:pt x="257" y="3489"/>
                    </a:lnTo>
                    <a:lnTo>
                      <a:pt x="216" y="3777"/>
                    </a:lnTo>
                    <a:lnTo>
                      <a:pt x="174" y="4052"/>
                    </a:lnTo>
                    <a:lnTo>
                      <a:pt x="120" y="4316"/>
                    </a:lnTo>
                    <a:lnTo>
                      <a:pt x="132" y="4316"/>
                    </a:lnTo>
                    <a:lnTo>
                      <a:pt x="186" y="4052"/>
                    </a:lnTo>
                    <a:lnTo>
                      <a:pt x="228" y="3777"/>
                    </a:lnTo>
                    <a:lnTo>
                      <a:pt x="269" y="3489"/>
                    </a:lnTo>
                    <a:lnTo>
                      <a:pt x="293" y="3201"/>
                    </a:lnTo>
                    <a:lnTo>
                      <a:pt x="317" y="2907"/>
                    </a:lnTo>
                    <a:lnTo>
                      <a:pt x="329" y="2608"/>
                    </a:lnTo>
                    <a:lnTo>
                      <a:pt x="335" y="2314"/>
                    </a:lnTo>
                    <a:lnTo>
                      <a:pt x="329" y="2014"/>
                    </a:lnTo>
                    <a:lnTo>
                      <a:pt x="329" y="20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>
                  <a:ea typeface="宋体" charset="-122"/>
                </a:endParaRPr>
              </a:p>
            </p:txBody>
          </p:sp>
          <p:sp>
            <p:nvSpPr>
              <p:cNvPr id="77834" name="Freeform 10"/>
              <p:cNvSpPr>
                <a:spLocks/>
              </p:cNvSpPr>
              <p:nvPr userDrawn="1"/>
            </p:nvSpPr>
            <p:spPr bwMode="hidden">
              <a:xfrm>
                <a:off x="3676" y="0"/>
                <a:ext cx="427" cy="4316"/>
              </a:xfrm>
              <a:custGeom>
                <a:avLst/>
                <a:gdLst/>
                <a:ahLst/>
                <a:cxnLst>
                  <a:cxn ang="0">
                    <a:pos x="413" y="1924"/>
                  </a:cxn>
                  <a:cxn ang="0">
                    <a:pos x="395" y="1690"/>
                  </a:cxn>
                  <a:cxn ang="0">
                    <a:pos x="365" y="1457"/>
                  </a:cxn>
                  <a:cxn ang="0">
                    <a:pos x="329" y="1229"/>
                  </a:cxn>
                  <a:cxn ang="0">
                    <a:pos x="281" y="1001"/>
                  </a:cxn>
                  <a:cxn ang="0">
                    <a:pos x="227" y="761"/>
                  </a:cxn>
                  <a:cxn ang="0">
                    <a:pos x="162" y="522"/>
                  </a:cxn>
                  <a:cxn ang="0">
                    <a:pos x="90" y="270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84" y="270"/>
                  </a:cxn>
                  <a:cxn ang="0">
                    <a:pos x="156" y="522"/>
                  </a:cxn>
                  <a:cxn ang="0">
                    <a:pos x="216" y="767"/>
                  </a:cxn>
                  <a:cxn ang="0">
                    <a:pos x="275" y="1001"/>
                  </a:cxn>
                  <a:cxn ang="0">
                    <a:pos x="317" y="1235"/>
                  </a:cxn>
                  <a:cxn ang="0">
                    <a:pos x="353" y="1463"/>
                  </a:cxn>
                  <a:cxn ang="0">
                    <a:pos x="383" y="1690"/>
                  </a:cxn>
                  <a:cxn ang="0">
                    <a:pos x="401" y="1924"/>
                  </a:cxn>
                  <a:cxn ang="0">
                    <a:pos x="413" y="2188"/>
                  </a:cxn>
                  <a:cxn ang="0">
                    <a:pos x="407" y="2458"/>
                  </a:cxn>
                  <a:cxn ang="0">
                    <a:pos x="395" y="2733"/>
                  </a:cxn>
                  <a:cxn ang="0">
                    <a:pos x="365" y="3021"/>
                  </a:cxn>
                  <a:cxn ang="0">
                    <a:pos x="329" y="3321"/>
                  </a:cxn>
                  <a:cxn ang="0">
                    <a:pos x="275" y="3639"/>
                  </a:cxn>
                  <a:cxn ang="0">
                    <a:pos x="204" y="3968"/>
                  </a:cxn>
                  <a:cxn ang="0">
                    <a:pos x="126" y="4316"/>
                  </a:cxn>
                  <a:cxn ang="0">
                    <a:pos x="138" y="4316"/>
                  </a:cxn>
                  <a:cxn ang="0">
                    <a:pos x="216" y="3968"/>
                  </a:cxn>
                  <a:cxn ang="0">
                    <a:pos x="287" y="3639"/>
                  </a:cxn>
                  <a:cxn ang="0">
                    <a:pos x="341" y="3321"/>
                  </a:cxn>
                  <a:cxn ang="0">
                    <a:pos x="377" y="3021"/>
                  </a:cxn>
                  <a:cxn ang="0">
                    <a:pos x="407" y="2733"/>
                  </a:cxn>
                  <a:cxn ang="0">
                    <a:pos x="419" y="2458"/>
                  </a:cxn>
                  <a:cxn ang="0">
                    <a:pos x="425" y="2188"/>
                  </a:cxn>
                  <a:cxn ang="0">
                    <a:pos x="413" y="1924"/>
                  </a:cxn>
                  <a:cxn ang="0">
                    <a:pos x="413" y="1924"/>
                  </a:cxn>
                </a:cxnLst>
                <a:rect l="0" t="0" r="r" b="b"/>
                <a:pathLst>
                  <a:path w="425" h="4316">
                    <a:moveTo>
                      <a:pt x="413" y="1924"/>
                    </a:moveTo>
                    <a:lnTo>
                      <a:pt x="395" y="1690"/>
                    </a:lnTo>
                    <a:lnTo>
                      <a:pt x="365" y="1457"/>
                    </a:lnTo>
                    <a:lnTo>
                      <a:pt x="329" y="1229"/>
                    </a:lnTo>
                    <a:lnTo>
                      <a:pt x="281" y="1001"/>
                    </a:lnTo>
                    <a:lnTo>
                      <a:pt x="227" y="761"/>
                    </a:lnTo>
                    <a:lnTo>
                      <a:pt x="162" y="522"/>
                    </a:lnTo>
                    <a:lnTo>
                      <a:pt x="90" y="27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84" y="270"/>
                    </a:lnTo>
                    <a:lnTo>
                      <a:pt x="156" y="522"/>
                    </a:lnTo>
                    <a:lnTo>
                      <a:pt x="216" y="767"/>
                    </a:lnTo>
                    <a:lnTo>
                      <a:pt x="275" y="1001"/>
                    </a:lnTo>
                    <a:lnTo>
                      <a:pt x="317" y="1235"/>
                    </a:lnTo>
                    <a:lnTo>
                      <a:pt x="353" y="1463"/>
                    </a:lnTo>
                    <a:lnTo>
                      <a:pt x="383" y="1690"/>
                    </a:lnTo>
                    <a:lnTo>
                      <a:pt x="401" y="1924"/>
                    </a:lnTo>
                    <a:lnTo>
                      <a:pt x="413" y="2188"/>
                    </a:lnTo>
                    <a:lnTo>
                      <a:pt x="407" y="2458"/>
                    </a:lnTo>
                    <a:lnTo>
                      <a:pt x="395" y="2733"/>
                    </a:lnTo>
                    <a:lnTo>
                      <a:pt x="365" y="3021"/>
                    </a:lnTo>
                    <a:lnTo>
                      <a:pt x="329" y="3321"/>
                    </a:lnTo>
                    <a:lnTo>
                      <a:pt x="275" y="3639"/>
                    </a:lnTo>
                    <a:lnTo>
                      <a:pt x="204" y="3968"/>
                    </a:lnTo>
                    <a:lnTo>
                      <a:pt x="126" y="4316"/>
                    </a:lnTo>
                    <a:lnTo>
                      <a:pt x="138" y="4316"/>
                    </a:lnTo>
                    <a:lnTo>
                      <a:pt x="216" y="3968"/>
                    </a:lnTo>
                    <a:lnTo>
                      <a:pt x="287" y="3639"/>
                    </a:lnTo>
                    <a:lnTo>
                      <a:pt x="341" y="3321"/>
                    </a:lnTo>
                    <a:lnTo>
                      <a:pt x="377" y="3021"/>
                    </a:lnTo>
                    <a:lnTo>
                      <a:pt x="407" y="2733"/>
                    </a:lnTo>
                    <a:lnTo>
                      <a:pt x="419" y="2458"/>
                    </a:lnTo>
                    <a:lnTo>
                      <a:pt x="425" y="2188"/>
                    </a:lnTo>
                    <a:lnTo>
                      <a:pt x="413" y="1924"/>
                    </a:lnTo>
                    <a:lnTo>
                      <a:pt x="413" y="192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>
                  <a:ea typeface="宋体" charset="-122"/>
                </a:endParaRPr>
              </a:p>
            </p:txBody>
          </p:sp>
          <p:sp>
            <p:nvSpPr>
              <p:cNvPr id="77835" name="Freeform 11"/>
              <p:cNvSpPr>
                <a:spLocks/>
              </p:cNvSpPr>
              <p:nvPr userDrawn="1"/>
            </p:nvSpPr>
            <p:spPr bwMode="hidden">
              <a:xfrm>
                <a:off x="3946" y="0"/>
                <a:ext cx="558" cy="4316"/>
              </a:xfrm>
              <a:custGeom>
                <a:avLst/>
                <a:gdLst/>
                <a:ahLst/>
                <a:cxnLst>
                  <a:cxn ang="0">
                    <a:pos x="556" y="2020"/>
                  </a:cxn>
                  <a:cxn ang="0">
                    <a:pos x="538" y="1732"/>
                  </a:cxn>
                  <a:cxn ang="0">
                    <a:pos x="503" y="1445"/>
                  </a:cxn>
                  <a:cxn ang="0">
                    <a:pos x="455" y="1175"/>
                  </a:cxn>
                  <a:cxn ang="0">
                    <a:pos x="395" y="911"/>
                  </a:cxn>
                  <a:cxn ang="0">
                    <a:pos x="317" y="659"/>
                  </a:cxn>
                  <a:cxn ang="0">
                    <a:pos x="228" y="426"/>
                  </a:cxn>
                  <a:cxn ang="0">
                    <a:pos x="126" y="204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14" y="204"/>
                  </a:cxn>
                  <a:cxn ang="0">
                    <a:pos x="216" y="426"/>
                  </a:cxn>
                  <a:cxn ang="0">
                    <a:pos x="305" y="659"/>
                  </a:cxn>
                  <a:cxn ang="0">
                    <a:pos x="383" y="911"/>
                  </a:cxn>
                  <a:cxn ang="0">
                    <a:pos x="443" y="1175"/>
                  </a:cxn>
                  <a:cxn ang="0">
                    <a:pos x="491" y="1445"/>
                  </a:cxn>
                  <a:cxn ang="0">
                    <a:pos x="526" y="1732"/>
                  </a:cxn>
                  <a:cxn ang="0">
                    <a:pos x="544" y="2020"/>
                  </a:cxn>
                  <a:cxn ang="0">
                    <a:pos x="544" y="2326"/>
                  </a:cxn>
                  <a:cxn ang="0">
                    <a:pos x="532" y="2632"/>
                  </a:cxn>
                  <a:cxn ang="0">
                    <a:pos x="503" y="2931"/>
                  </a:cxn>
                  <a:cxn ang="0">
                    <a:pos x="455" y="3225"/>
                  </a:cxn>
                  <a:cxn ang="0">
                    <a:pos x="389" y="3513"/>
                  </a:cxn>
                  <a:cxn ang="0">
                    <a:pos x="311" y="3788"/>
                  </a:cxn>
                  <a:cxn ang="0">
                    <a:pos x="216" y="4058"/>
                  </a:cxn>
                  <a:cxn ang="0">
                    <a:pos x="102" y="4316"/>
                  </a:cxn>
                  <a:cxn ang="0">
                    <a:pos x="114" y="4316"/>
                  </a:cxn>
                  <a:cxn ang="0">
                    <a:pos x="228" y="4058"/>
                  </a:cxn>
                  <a:cxn ang="0">
                    <a:pos x="323" y="3788"/>
                  </a:cxn>
                  <a:cxn ang="0">
                    <a:pos x="401" y="3513"/>
                  </a:cxn>
                  <a:cxn ang="0">
                    <a:pos x="467" y="3225"/>
                  </a:cxn>
                  <a:cxn ang="0">
                    <a:pos x="515" y="2931"/>
                  </a:cxn>
                  <a:cxn ang="0">
                    <a:pos x="544" y="2632"/>
                  </a:cxn>
                  <a:cxn ang="0">
                    <a:pos x="556" y="2326"/>
                  </a:cxn>
                  <a:cxn ang="0">
                    <a:pos x="556" y="2020"/>
                  </a:cxn>
                  <a:cxn ang="0">
                    <a:pos x="556" y="2020"/>
                  </a:cxn>
                </a:cxnLst>
                <a:rect l="0" t="0" r="r" b="b"/>
                <a:pathLst>
                  <a:path w="556" h="4316">
                    <a:moveTo>
                      <a:pt x="556" y="2020"/>
                    </a:moveTo>
                    <a:lnTo>
                      <a:pt x="538" y="1732"/>
                    </a:lnTo>
                    <a:lnTo>
                      <a:pt x="503" y="1445"/>
                    </a:lnTo>
                    <a:lnTo>
                      <a:pt x="455" y="1175"/>
                    </a:lnTo>
                    <a:lnTo>
                      <a:pt x="395" y="911"/>
                    </a:lnTo>
                    <a:lnTo>
                      <a:pt x="317" y="659"/>
                    </a:lnTo>
                    <a:lnTo>
                      <a:pt x="228" y="426"/>
                    </a:lnTo>
                    <a:lnTo>
                      <a:pt x="126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14" y="204"/>
                    </a:lnTo>
                    <a:lnTo>
                      <a:pt x="216" y="426"/>
                    </a:lnTo>
                    <a:lnTo>
                      <a:pt x="305" y="659"/>
                    </a:lnTo>
                    <a:lnTo>
                      <a:pt x="383" y="911"/>
                    </a:lnTo>
                    <a:lnTo>
                      <a:pt x="443" y="1175"/>
                    </a:lnTo>
                    <a:lnTo>
                      <a:pt x="491" y="1445"/>
                    </a:lnTo>
                    <a:lnTo>
                      <a:pt x="526" y="1732"/>
                    </a:lnTo>
                    <a:lnTo>
                      <a:pt x="544" y="2020"/>
                    </a:lnTo>
                    <a:lnTo>
                      <a:pt x="544" y="2326"/>
                    </a:lnTo>
                    <a:lnTo>
                      <a:pt x="532" y="2632"/>
                    </a:lnTo>
                    <a:lnTo>
                      <a:pt x="503" y="2931"/>
                    </a:lnTo>
                    <a:lnTo>
                      <a:pt x="455" y="3225"/>
                    </a:lnTo>
                    <a:lnTo>
                      <a:pt x="389" y="3513"/>
                    </a:lnTo>
                    <a:lnTo>
                      <a:pt x="311" y="3788"/>
                    </a:lnTo>
                    <a:lnTo>
                      <a:pt x="216" y="4058"/>
                    </a:lnTo>
                    <a:lnTo>
                      <a:pt x="102" y="4316"/>
                    </a:lnTo>
                    <a:lnTo>
                      <a:pt x="114" y="4316"/>
                    </a:lnTo>
                    <a:lnTo>
                      <a:pt x="228" y="4058"/>
                    </a:lnTo>
                    <a:lnTo>
                      <a:pt x="323" y="3788"/>
                    </a:lnTo>
                    <a:lnTo>
                      <a:pt x="401" y="3513"/>
                    </a:lnTo>
                    <a:lnTo>
                      <a:pt x="467" y="3225"/>
                    </a:lnTo>
                    <a:lnTo>
                      <a:pt x="515" y="2931"/>
                    </a:lnTo>
                    <a:lnTo>
                      <a:pt x="544" y="2632"/>
                    </a:lnTo>
                    <a:lnTo>
                      <a:pt x="556" y="2326"/>
                    </a:lnTo>
                    <a:lnTo>
                      <a:pt x="556" y="2020"/>
                    </a:lnTo>
                    <a:lnTo>
                      <a:pt x="556" y="202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>
                  <a:ea typeface="宋体" charset="-122"/>
                </a:endParaRPr>
              </a:p>
            </p:txBody>
          </p:sp>
          <p:sp>
            <p:nvSpPr>
              <p:cNvPr id="77836" name="Freeform 12"/>
              <p:cNvSpPr>
                <a:spLocks/>
              </p:cNvSpPr>
              <p:nvPr userDrawn="1"/>
            </p:nvSpPr>
            <p:spPr bwMode="hidden">
              <a:xfrm>
                <a:off x="4246" y="0"/>
                <a:ext cx="690" cy="4316"/>
              </a:xfrm>
              <a:custGeom>
                <a:avLst/>
                <a:gdLst/>
                <a:ahLst/>
                <a:cxnLst>
                  <a:cxn ang="0">
                    <a:pos x="688" y="2086"/>
                  </a:cxn>
                  <a:cxn ang="0">
                    <a:pos x="670" y="1810"/>
                  </a:cxn>
                  <a:cxn ang="0">
                    <a:pos x="634" y="1541"/>
                  </a:cxn>
                  <a:cxn ang="0">
                    <a:pos x="574" y="1271"/>
                  </a:cxn>
                  <a:cxn ang="0">
                    <a:pos x="497" y="1007"/>
                  </a:cxn>
                  <a:cxn ang="0">
                    <a:pos x="401" y="749"/>
                  </a:cxn>
                  <a:cxn ang="0">
                    <a:pos x="293" y="492"/>
                  </a:cxn>
                  <a:cxn ang="0">
                    <a:pos x="162" y="240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50" y="240"/>
                  </a:cxn>
                  <a:cxn ang="0">
                    <a:pos x="281" y="492"/>
                  </a:cxn>
                  <a:cxn ang="0">
                    <a:pos x="389" y="749"/>
                  </a:cxn>
                  <a:cxn ang="0">
                    <a:pos x="485" y="1007"/>
                  </a:cxn>
                  <a:cxn ang="0">
                    <a:pos x="562" y="1271"/>
                  </a:cxn>
                  <a:cxn ang="0">
                    <a:pos x="622" y="1541"/>
                  </a:cxn>
                  <a:cxn ang="0">
                    <a:pos x="658" y="1810"/>
                  </a:cxn>
                  <a:cxn ang="0">
                    <a:pos x="676" y="2086"/>
                  </a:cxn>
                  <a:cxn ang="0">
                    <a:pos x="676" y="2368"/>
                  </a:cxn>
                  <a:cxn ang="0">
                    <a:pos x="658" y="2650"/>
                  </a:cxn>
                  <a:cxn ang="0">
                    <a:pos x="616" y="2931"/>
                  </a:cxn>
                  <a:cxn ang="0">
                    <a:pos x="556" y="3213"/>
                  </a:cxn>
                  <a:cxn ang="0">
                    <a:pos x="473" y="3495"/>
                  </a:cxn>
                  <a:cxn ang="0">
                    <a:pos x="371" y="3777"/>
                  </a:cxn>
                  <a:cxn ang="0">
                    <a:pos x="251" y="4046"/>
                  </a:cxn>
                  <a:cxn ang="0">
                    <a:pos x="114" y="4316"/>
                  </a:cxn>
                  <a:cxn ang="0">
                    <a:pos x="126" y="4316"/>
                  </a:cxn>
                  <a:cxn ang="0">
                    <a:pos x="263" y="4046"/>
                  </a:cxn>
                  <a:cxn ang="0">
                    <a:pos x="383" y="3777"/>
                  </a:cxn>
                  <a:cxn ang="0">
                    <a:pos x="485" y="3495"/>
                  </a:cxn>
                  <a:cxn ang="0">
                    <a:pos x="568" y="3219"/>
                  </a:cxn>
                  <a:cxn ang="0">
                    <a:pos x="628" y="2937"/>
                  </a:cxn>
                  <a:cxn ang="0">
                    <a:pos x="670" y="2656"/>
                  </a:cxn>
                  <a:cxn ang="0">
                    <a:pos x="688" y="2368"/>
                  </a:cxn>
                  <a:cxn ang="0">
                    <a:pos x="688" y="2086"/>
                  </a:cxn>
                  <a:cxn ang="0">
                    <a:pos x="688" y="2086"/>
                  </a:cxn>
                </a:cxnLst>
                <a:rect l="0" t="0" r="r" b="b"/>
                <a:pathLst>
                  <a:path w="688" h="4316">
                    <a:moveTo>
                      <a:pt x="688" y="2086"/>
                    </a:moveTo>
                    <a:lnTo>
                      <a:pt x="670" y="1810"/>
                    </a:lnTo>
                    <a:lnTo>
                      <a:pt x="634" y="1541"/>
                    </a:lnTo>
                    <a:lnTo>
                      <a:pt x="574" y="1271"/>
                    </a:lnTo>
                    <a:lnTo>
                      <a:pt x="497" y="1007"/>
                    </a:lnTo>
                    <a:lnTo>
                      <a:pt x="401" y="749"/>
                    </a:lnTo>
                    <a:lnTo>
                      <a:pt x="293" y="492"/>
                    </a:lnTo>
                    <a:lnTo>
                      <a:pt x="162" y="24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50" y="240"/>
                    </a:lnTo>
                    <a:lnTo>
                      <a:pt x="281" y="492"/>
                    </a:lnTo>
                    <a:lnTo>
                      <a:pt x="389" y="749"/>
                    </a:lnTo>
                    <a:lnTo>
                      <a:pt x="485" y="1007"/>
                    </a:lnTo>
                    <a:lnTo>
                      <a:pt x="562" y="1271"/>
                    </a:lnTo>
                    <a:lnTo>
                      <a:pt x="622" y="1541"/>
                    </a:lnTo>
                    <a:lnTo>
                      <a:pt x="658" y="1810"/>
                    </a:lnTo>
                    <a:lnTo>
                      <a:pt x="676" y="2086"/>
                    </a:lnTo>
                    <a:lnTo>
                      <a:pt x="676" y="2368"/>
                    </a:lnTo>
                    <a:lnTo>
                      <a:pt x="658" y="2650"/>
                    </a:lnTo>
                    <a:lnTo>
                      <a:pt x="616" y="2931"/>
                    </a:lnTo>
                    <a:lnTo>
                      <a:pt x="556" y="3213"/>
                    </a:lnTo>
                    <a:lnTo>
                      <a:pt x="473" y="3495"/>
                    </a:lnTo>
                    <a:lnTo>
                      <a:pt x="371" y="3777"/>
                    </a:lnTo>
                    <a:lnTo>
                      <a:pt x="251" y="4046"/>
                    </a:lnTo>
                    <a:lnTo>
                      <a:pt x="114" y="4316"/>
                    </a:lnTo>
                    <a:lnTo>
                      <a:pt x="126" y="4316"/>
                    </a:lnTo>
                    <a:lnTo>
                      <a:pt x="263" y="4046"/>
                    </a:lnTo>
                    <a:lnTo>
                      <a:pt x="383" y="3777"/>
                    </a:lnTo>
                    <a:lnTo>
                      <a:pt x="485" y="3495"/>
                    </a:lnTo>
                    <a:lnTo>
                      <a:pt x="568" y="3219"/>
                    </a:lnTo>
                    <a:lnTo>
                      <a:pt x="628" y="2937"/>
                    </a:lnTo>
                    <a:lnTo>
                      <a:pt x="670" y="2656"/>
                    </a:lnTo>
                    <a:lnTo>
                      <a:pt x="688" y="2368"/>
                    </a:lnTo>
                    <a:lnTo>
                      <a:pt x="688" y="2086"/>
                    </a:lnTo>
                    <a:lnTo>
                      <a:pt x="688" y="208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>
                  <a:ea typeface="宋体" charset="-122"/>
                </a:endParaRPr>
              </a:p>
            </p:txBody>
          </p:sp>
          <p:sp>
            <p:nvSpPr>
              <p:cNvPr id="77837" name="Freeform 13"/>
              <p:cNvSpPr>
                <a:spLocks/>
              </p:cNvSpPr>
              <p:nvPr userDrawn="1"/>
            </p:nvSpPr>
            <p:spPr bwMode="hidden">
              <a:xfrm>
                <a:off x="4522" y="0"/>
                <a:ext cx="864" cy="4316"/>
              </a:xfrm>
              <a:custGeom>
                <a:avLst/>
                <a:gdLst/>
                <a:ahLst/>
                <a:cxnLst>
                  <a:cxn ang="0">
                    <a:pos x="855" y="2128"/>
                  </a:cxn>
                  <a:cxn ang="0">
                    <a:pos x="831" y="1834"/>
                  </a:cxn>
                  <a:cxn ang="0">
                    <a:pos x="808" y="1684"/>
                  </a:cxn>
                  <a:cxn ang="0">
                    <a:pos x="784" y="1541"/>
                  </a:cxn>
                  <a:cxn ang="0">
                    <a:pos x="748" y="1397"/>
                  </a:cxn>
                  <a:cxn ang="0">
                    <a:pos x="712" y="1253"/>
                  </a:cxn>
                  <a:cxn ang="0">
                    <a:pos x="664" y="1115"/>
                  </a:cxn>
                  <a:cxn ang="0">
                    <a:pos x="610" y="977"/>
                  </a:cxn>
                  <a:cxn ang="0">
                    <a:pos x="491" y="719"/>
                  </a:cxn>
                  <a:cxn ang="0">
                    <a:pos x="353" y="468"/>
                  </a:cxn>
                  <a:cxn ang="0">
                    <a:pos x="192" y="228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80" y="228"/>
                  </a:cxn>
                  <a:cxn ang="0">
                    <a:pos x="341" y="468"/>
                  </a:cxn>
                  <a:cxn ang="0">
                    <a:pos x="479" y="719"/>
                  </a:cxn>
                  <a:cxn ang="0">
                    <a:pos x="598" y="983"/>
                  </a:cxn>
                  <a:cxn ang="0">
                    <a:pos x="652" y="1121"/>
                  </a:cxn>
                  <a:cxn ang="0">
                    <a:pos x="700" y="1259"/>
                  </a:cxn>
                  <a:cxn ang="0">
                    <a:pos x="736" y="1403"/>
                  </a:cxn>
                  <a:cxn ang="0">
                    <a:pos x="772" y="1547"/>
                  </a:cxn>
                  <a:cxn ang="0">
                    <a:pos x="802" y="1690"/>
                  </a:cxn>
                  <a:cxn ang="0">
                    <a:pos x="819" y="1834"/>
                  </a:cxn>
                  <a:cxn ang="0">
                    <a:pos x="837" y="1984"/>
                  </a:cxn>
                  <a:cxn ang="0">
                    <a:pos x="843" y="2128"/>
                  </a:cxn>
                  <a:cxn ang="0">
                    <a:pos x="849" y="2278"/>
                  </a:cxn>
                  <a:cxn ang="0">
                    <a:pos x="843" y="2428"/>
                  </a:cxn>
                  <a:cxn ang="0">
                    <a:pos x="831" y="2572"/>
                  </a:cxn>
                  <a:cxn ang="0">
                    <a:pos x="819" y="2721"/>
                  </a:cxn>
                  <a:cxn ang="0">
                    <a:pos x="796" y="2865"/>
                  </a:cxn>
                  <a:cxn ang="0">
                    <a:pos x="766" y="3015"/>
                  </a:cxn>
                  <a:cxn ang="0">
                    <a:pos x="724" y="3159"/>
                  </a:cxn>
                  <a:cxn ang="0">
                    <a:pos x="682" y="3303"/>
                  </a:cxn>
                  <a:cxn ang="0">
                    <a:pos x="586" y="3567"/>
                  </a:cxn>
                  <a:cxn ang="0">
                    <a:pos x="473" y="3824"/>
                  </a:cxn>
                  <a:cxn ang="0">
                    <a:pos x="335" y="4076"/>
                  </a:cxn>
                  <a:cxn ang="0">
                    <a:pos x="180" y="4316"/>
                  </a:cxn>
                  <a:cxn ang="0">
                    <a:pos x="192" y="4316"/>
                  </a:cxn>
                  <a:cxn ang="0">
                    <a:pos x="347" y="4076"/>
                  </a:cxn>
                  <a:cxn ang="0">
                    <a:pos x="485" y="3824"/>
                  </a:cxn>
                  <a:cxn ang="0">
                    <a:pos x="598" y="3573"/>
                  </a:cxn>
                  <a:cxn ang="0">
                    <a:pos x="694" y="3309"/>
                  </a:cxn>
                  <a:cxn ang="0">
                    <a:pos x="736" y="3165"/>
                  </a:cxn>
                  <a:cxn ang="0">
                    <a:pos x="778" y="3021"/>
                  </a:cxn>
                  <a:cxn ang="0">
                    <a:pos x="808" y="2871"/>
                  </a:cxn>
                  <a:cxn ang="0">
                    <a:pos x="831" y="2727"/>
                  </a:cxn>
                  <a:cxn ang="0">
                    <a:pos x="843" y="2578"/>
                  </a:cxn>
                  <a:cxn ang="0">
                    <a:pos x="855" y="2428"/>
                  </a:cxn>
                  <a:cxn ang="0">
                    <a:pos x="861" y="2278"/>
                  </a:cxn>
                  <a:cxn ang="0">
                    <a:pos x="855" y="2128"/>
                  </a:cxn>
                  <a:cxn ang="0">
                    <a:pos x="855" y="2128"/>
                  </a:cxn>
                </a:cxnLst>
                <a:rect l="0" t="0" r="r" b="b"/>
                <a:pathLst>
                  <a:path w="861" h="4316">
                    <a:moveTo>
                      <a:pt x="855" y="2128"/>
                    </a:moveTo>
                    <a:lnTo>
                      <a:pt x="831" y="1834"/>
                    </a:lnTo>
                    <a:lnTo>
                      <a:pt x="808" y="1684"/>
                    </a:lnTo>
                    <a:lnTo>
                      <a:pt x="784" y="1541"/>
                    </a:lnTo>
                    <a:lnTo>
                      <a:pt x="748" y="1397"/>
                    </a:lnTo>
                    <a:lnTo>
                      <a:pt x="712" y="1253"/>
                    </a:lnTo>
                    <a:lnTo>
                      <a:pt x="664" y="1115"/>
                    </a:lnTo>
                    <a:lnTo>
                      <a:pt x="610" y="977"/>
                    </a:lnTo>
                    <a:lnTo>
                      <a:pt x="491" y="719"/>
                    </a:lnTo>
                    <a:lnTo>
                      <a:pt x="353" y="468"/>
                    </a:lnTo>
                    <a:lnTo>
                      <a:pt x="192" y="228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80" y="228"/>
                    </a:lnTo>
                    <a:lnTo>
                      <a:pt x="341" y="468"/>
                    </a:lnTo>
                    <a:lnTo>
                      <a:pt x="479" y="719"/>
                    </a:lnTo>
                    <a:lnTo>
                      <a:pt x="598" y="983"/>
                    </a:lnTo>
                    <a:lnTo>
                      <a:pt x="652" y="1121"/>
                    </a:lnTo>
                    <a:lnTo>
                      <a:pt x="700" y="1259"/>
                    </a:lnTo>
                    <a:lnTo>
                      <a:pt x="736" y="1403"/>
                    </a:lnTo>
                    <a:lnTo>
                      <a:pt x="772" y="1547"/>
                    </a:lnTo>
                    <a:lnTo>
                      <a:pt x="802" y="1690"/>
                    </a:lnTo>
                    <a:lnTo>
                      <a:pt x="819" y="1834"/>
                    </a:lnTo>
                    <a:lnTo>
                      <a:pt x="837" y="1984"/>
                    </a:lnTo>
                    <a:lnTo>
                      <a:pt x="843" y="2128"/>
                    </a:lnTo>
                    <a:lnTo>
                      <a:pt x="849" y="2278"/>
                    </a:lnTo>
                    <a:lnTo>
                      <a:pt x="843" y="2428"/>
                    </a:lnTo>
                    <a:lnTo>
                      <a:pt x="831" y="2572"/>
                    </a:lnTo>
                    <a:lnTo>
                      <a:pt x="819" y="2721"/>
                    </a:lnTo>
                    <a:lnTo>
                      <a:pt x="796" y="2865"/>
                    </a:lnTo>
                    <a:lnTo>
                      <a:pt x="766" y="3015"/>
                    </a:lnTo>
                    <a:lnTo>
                      <a:pt x="724" y="3159"/>
                    </a:lnTo>
                    <a:lnTo>
                      <a:pt x="682" y="3303"/>
                    </a:lnTo>
                    <a:lnTo>
                      <a:pt x="586" y="3567"/>
                    </a:lnTo>
                    <a:lnTo>
                      <a:pt x="473" y="3824"/>
                    </a:lnTo>
                    <a:lnTo>
                      <a:pt x="335" y="4076"/>
                    </a:lnTo>
                    <a:lnTo>
                      <a:pt x="180" y="4316"/>
                    </a:lnTo>
                    <a:lnTo>
                      <a:pt x="192" y="4316"/>
                    </a:lnTo>
                    <a:lnTo>
                      <a:pt x="347" y="4076"/>
                    </a:lnTo>
                    <a:lnTo>
                      <a:pt x="485" y="3824"/>
                    </a:lnTo>
                    <a:lnTo>
                      <a:pt x="598" y="3573"/>
                    </a:lnTo>
                    <a:lnTo>
                      <a:pt x="694" y="3309"/>
                    </a:lnTo>
                    <a:lnTo>
                      <a:pt x="736" y="3165"/>
                    </a:lnTo>
                    <a:lnTo>
                      <a:pt x="778" y="3021"/>
                    </a:lnTo>
                    <a:lnTo>
                      <a:pt x="808" y="2871"/>
                    </a:lnTo>
                    <a:lnTo>
                      <a:pt x="831" y="2727"/>
                    </a:lnTo>
                    <a:lnTo>
                      <a:pt x="843" y="2578"/>
                    </a:lnTo>
                    <a:lnTo>
                      <a:pt x="855" y="2428"/>
                    </a:lnTo>
                    <a:lnTo>
                      <a:pt x="861" y="2278"/>
                    </a:lnTo>
                    <a:lnTo>
                      <a:pt x="855" y="2128"/>
                    </a:lnTo>
                    <a:lnTo>
                      <a:pt x="855" y="212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>
                  <a:ea typeface="宋体" charset="-122"/>
                </a:endParaRPr>
              </a:p>
            </p:txBody>
          </p:sp>
          <p:sp>
            <p:nvSpPr>
              <p:cNvPr id="77838" name="Freeform 14"/>
              <p:cNvSpPr>
                <a:spLocks/>
              </p:cNvSpPr>
              <p:nvPr userDrawn="1"/>
            </p:nvSpPr>
            <p:spPr bwMode="hidden">
              <a:xfrm>
                <a:off x="2399" y="0"/>
                <a:ext cx="150" cy="4316"/>
              </a:xfrm>
              <a:custGeom>
                <a:avLst/>
                <a:gdLst/>
                <a:ahLst/>
                <a:cxnLst>
                  <a:cxn ang="0">
                    <a:pos x="18" y="1942"/>
                  </a:cxn>
                  <a:cxn ang="0">
                    <a:pos x="30" y="1630"/>
                  </a:cxn>
                  <a:cxn ang="0">
                    <a:pos x="42" y="1331"/>
                  </a:cxn>
                  <a:cxn ang="0">
                    <a:pos x="59" y="1055"/>
                  </a:cxn>
                  <a:cxn ang="0">
                    <a:pos x="77" y="791"/>
                  </a:cxn>
                  <a:cxn ang="0">
                    <a:pos x="83" y="671"/>
                  </a:cxn>
                  <a:cxn ang="0">
                    <a:pos x="95" y="557"/>
                  </a:cxn>
                  <a:cxn ang="0">
                    <a:pos x="107" y="444"/>
                  </a:cxn>
                  <a:cxn ang="0">
                    <a:pos x="113" y="342"/>
                  </a:cxn>
                  <a:cxn ang="0">
                    <a:pos x="125" y="246"/>
                  </a:cxn>
                  <a:cxn ang="0">
                    <a:pos x="131" y="156"/>
                  </a:cxn>
                  <a:cxn ang="0">
                    <a:pos x="143" y="72"/>
                  </a:cxn>
                  <a:cxn ang="0">
                    <a:pos x="149" y="0"/>
                  </a:cxn>
                  <a:cxn ang="0">
                    <a:pos x="137" y="0"/>
                  </a:cxn>
                  <a:cxn ang="0">
                    <a:pos x="131" y="72"/>
                  </a:cxn>
                  <a:cxn ang="0">
                    <a:pos x="119" y="156"/>
                  </a:cxn>
                  <a:cxn ang="0">
                    <a:pos x="113" y="246"/>
                  </a:cxn>
                  <a:cxn ang="0">
                    <a:pos x="101" y="342"/>
                  </a:cxn>
                  <a:cxn ang="0">
                    <a:pos x="95" y="444"/>
                  </a:cxn>
                  <a:cxn ang="0">
                    <a:pos x="83" y="557"/>
                  </a:cxn>
                  <a:cxn ang="0">
                    <a:pos x="71" y="671"/>
                  </a:cxn>
                  <a:cxn ang="0">
                    <a:pos x="65" y="791"/>
                  </a:cxn>
                  <a:cxn ang="0">
                    <a:pos x="48" y="1055"/>
                  </a:cxn>
                  <a:cxn ang="0">
                    <a:pos x="30" y="1331"/>
                  </a:cxn>
                  <a:cxn ang="0">
                    <a:pos x="18" y="1630"/>
                  </a:cxn>
                  <a:cxn ang="0">
                    <a:pos x="6" y="1942"/>
                  </a:cxn>
                  <a:cxn ang="0">
                    <a:pos x="0" y="2278"/>
                  </a:cxn>
                  <a:cxn ang="0">
                    <a:pos x="6" y="2602"/>
                  </a:cxn>
                  <a:cxn ang="0">
                    <a:pos x="12" y="2919"/>
                  </a:cxn>
                  <a:cxn ang="0">
                    <a:pos x="24" y="3219"/>
                  </a:cxn>
                  <a:cxn ang="0">
                    <a:pos x="36" y="3513"/>
                  </a:cxn>
                  <a:cxn ang="0">
                    <a:pos x="59" y="3794"/>
                  </a:cxn>
                  <a:cxn ang="0">
                    <a:pos x="89" y="4058"/>
                  </a:cxn>
                  <a:cxn ang="0">
                    <a:pos x="125" y="4316"/>
                  </a:cxn>
                  <a:cxn ang="0">
                    <a:pos x="137" y="4316"/>
                  </a:cxn>
                  <a:cxn ang="0">
                    <a:pos x="101" y="4058"/>
                  </a:cxn>
                  <a:cxn ang="0">
                    <a:pos x="71" y="3794"/>
                  </a:cxn>
                  <a:cxn ang="0">
                    <a:pos x="48" y="3513"/>
                  </a:cxn>
                  <a:cxn ang="0">
                    <a:pos x="36" y="3225"/>
                  </a:cxn>
                  <a:cxn ang="0">
                    <a:pos x="24" y="2919"/>
                  </a:cxn>
                  <a:cxn ang="0">
                    <a:pos x="18" y="2608"/>
                  </a:cxn>
                  <a:cxn ang="0">
                    <a:pos x="12" y="2278"/>
                  </a:cxn>
                  <a:cxn ang="0">
                    <a:pos x="18" y="1942"/>
                  </a:cxn>
                  <a:cxn ang="0">
                    <a:pos x="18" y="1942"/>
                  </a:cxn>
                </a:cxnLst>
                <a:rect l="0" t="0" r="r" b="b"/>
                <a:pathLst>
                  <a:path w="149" h="4316">
                    <a:moveTo>
                      <a:pt x="18" y="1942"/>
                    </a:moveTo>
                    <a:lnTo>
                      <a:pt x="30" y="1630"/>
                    </a:lnTo>
                    <a:lnTo>
                      <a:pt x="42" y="1331"/>
                    </a:lnTo>
                    <a:lnTo>
                      <a:pt x="59" y="1055"/>
                    </a:lnTo>
                    <a:lnTo>
                      <a:pt x="77" y="791"/>
                    </a:lnTo>
                    <a:lnTo>
                      <a:pt x="83" y="671"/>
                    </a:lnTo>
                    <a:lnTo>
                      <a:pt x="95" y="557"/>
                    </a:lnTo>
                    <a:lnTo>
                      <a:pt x="107" y="444"/>
                    </a:lnTo>
                    <a:lnTo>
                      <a:pt x="113" y="342"/>
                    </a:lnTo>
                    <a:lnTo>
                      <a:pt x="125" y="246"/>
                    </a:lnTo>
                    <a:lnTo>
                      <a:pt x="131" y="156"/>
                    </a:lnTo>
                    <a:lnTo>
                      <a:pt x="143" y="72"/>
                    </a:lnTo>
                    <a:lnTo>
                      <a:pt x="149" y="0"/>
                    </a:lnTo>
                    <a:lnTo>
                      <a:pt x="137" y="0"/>
                    </a:lnTo>
                    <a:lnTo>
                      <a:pt x="131" y="72"/>
                    </a:lnTo>
                    <a:lnTo>
                      <a:pt x="119" y="156"/>
                    </a:lnTo>
                    <a:lnTo>
                      <a:pt x="113" y="246"/>
                    </a:lnTo>
                    <a:lnTo>
                      <a:pt x="101" y="342"/>
                    </a:lnTo>
                    <a:lnTo>
                      <a:pt x="95" y="444"/>
                    </a:lnTo>
                    <a:lnTo>
                      <a:pt x="83" y="557"/>
                    </a:lnTo>
                    <a:lnTo>
                      <a:pt x="71" y="671"/>
                    </a:lnTo>
                    <a:lnTo>
                      <a:pt x="65" y="791"/>
                    </a:lnTo>
                    <a:lnTo>
                      <a:pt x="48" y="1055"/>
                    </a:lnTo>
                    <a:lnTo>
                      <a:pt x="30" y="1331"/>
                    </a:lnTo>
                    <a:lnTo>
                      <a:pt x="18" y="1630"/>
                    </a:lnTo>
                    <a:lnTo>
                      <a:pt x="6" y="1942"/>
                    </a:lnTo>
                    <a:lnTo>
                      <a:pt x="0" y="2278"/>
                    </a:lnTo>
                    <a:lnTo>
                      <a:pt x="6" y="2602"/>
                    </a:lnTo>
                    <a:lnTo>
                      <a:pt x="12" y="2919"/>
                    </a:lnTo>
                    <a:lnTo>
                      <a:pt x="24" y="3219"/>
                    </a:lnTo>
                    <a:lnTo>
                      <a:pt x="36" y="3513"/>
                    </a:lnTo>
                    <a:lnTo>
                      <a:pt x="59" y="3794"/>
                    </a:lnTo>
                    <a:lnTo>
                      <a:pt x="89" y="4058"/>
                    </a:lnTo>
                    <a:lnTo>
                      <a:pt x="125" y="4316"/>
                    </a:lnTo>
                    <a:lnTo>
                      <a:pt x="137" y="4316"/>
                    </a:lnTo>
                    <a:lnTo>
                      <a:pt x="101" y="4058"/>
                    </a:lnTo>
                    <a:lnTo>
                      <a:pt x="71" y="3794"/>
                    </a:lnTo>
                    <a:lnTo>
                      <a:pt x="48" y="3513"/>
                    </a:lnTo>
                    <a:lnTo>
                      <a:pt x="36" y="3225"/>
                    </a:lnTo>
                    <a:lnTo>
                      <a:pt x="24" y="2919"/>
                    </a:lnTo>
                    <a:lnTo>
                      <a:pt x="18" y="2608"/>
                    </a:lnTo>
                    <a:lnTo>
                      <a:pt x="12" y="2278"/>
                    </a:lnTo>
                    <a:lnTo>
                      <a:pt x="18" y="1942"/>
                    </a:lnTo>
                    <a:lnTo>
                      <a:pt x="18" y="194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>
                  <a:ea typeface="宋体" charset="-122"/>
                </a:endParaRPr>
              </a:p>
            </p:txBody>
          </p:sp>
          <p:sp>
            <p:nvSpPr>
              <p:cNvPr id="77839" name="Freeform 15"/>
              <p:cNvSpPr>
                <a:spLocks/>
              </p:cNvSpPr>
              <p:nvPr userDrawn="1"/>
            </p:nvSpPr>
            <p:spPr bwMode="hidden">
              <a:xfrm>
                <a:off x="1967" y="0"/>
                <a:ext cx="300" cy="4316"/>
              </a:xfrm>
              <a:custGeom>
                <a:avLst/>
                <a:gdLst/>
                <a:ahLst/>
                <a:cxnLst>
                  <a:cxn ang="0">
                    <a:pos x="18" y="2062"/>
                  </a:cxn>
                  <a:cxn ang="0">
                    <a:pos x="30" y="1750"/>
                  </a:cxn>
                  <a:cxn ang="0">
                    <a:pos x="54" y="1451"/>
                  </a:cxn>
                  <a:cxn ang="0">
                    <a:pos x="84" y="1169"/>
                  </a:cxn>
                  <a:cxn ang="0">
                    <a:pos x="126" y="899"/>
                  </a:cxn>
                  <a:cxn ang="0">
                    <a:pos x="162" y="641"/>
                  </a:cxn>
                  <a:cxn ang="0">
                    <a:pos x="209" y="408"/>
                  </a:cxn>
                  <a:cxn ang="0">
                    <a:pos x="251" y="192"/>
                  </a:cxn>
                  <a:cxn ang="0">
                    <a:pos x="299" y="0"/>
                  </a:cxn>
                  <a:cxn ang="0">
                    <a:pos x="287" y="0"/>
                  </a:cxn>
                  <a:cxn ang="0">
                    <a:pos x="239" y="192"/>
                  </a:cxn>
                  <a:cxn ang="0">
                    <a:pos x="198" y="408"/>
                  </a:cxn>
                  <a:cxn ang="0">
                    <a:pos x="156" y="641"/>
                  </a:cxn>
                  <a:cxn ang="0">
                    <a:pos x="114" y="899"/>
                  </a:cxn>
                  <a:cxn ang="0">
                    <a:pos x="78" y="1169"/>
                  </a:cxn>
                  <a:cxn ang="0">
                    <a:pos x="48" y="1451"/>
                  </a:cxn>
                  <a:cxn ang="0">
                    <a:pos x="24" y="1750"/>
                  </a:cxn>
                  <a:cxn ang="0">
                    <a:pos x="6" y="2062"/>
                  </a:cxn>
                  <a:cxn ang="0">
                    <a:pos x="0" y="2374"/>
                  </a:cxn>
                  <a:cxn ang="0">
                    <a:pos x="12" y="2674"/>
                  </a:cxn>
                  <a:cxn ang="0">
                    <a:pos x="30" y="2973"/>
                  </a:cxn>
                  <a:cxn ang="0">
                    <a:pos x="54" y="3255"/>
                  </a:cxn>
                  <a:cxn ang="0">
                    <a:pos x="96" y="3537"/>
                  </a:cxn>
                  <a:cxn ang="0">
                    <a:pos x="144" y="3806"/>
                  </a:cxn>
                  <a:cxn ang="0">
                    <a:pos x="203" y="4064"/>
                  </a:cxn>
                  <a:cxn ang="0">
                    <a:pos x="275" y="4316"/>
                  </a:cxn>
                  <a:cxn ang="0">
                    <a:pos x="287" y="4316"/>
                  </a:cxn>
                  <a:cxn ang="0">
                    <a:pos x="215" y="4064"/>
                  </a:cxn>
                  <a:cxn ang="0">
                    <a:pos x="156" y="3806"/>
                  </a:cxn>
                  <a:cxn ang="0">
                    <a:pos x="108" y="3537"/>
                  </a:cxn>
                  <a:cxn ang="0">
                    <a:pos x="66" y="3261"/>
                  </a:cxn>
                  <a:cxn ang="0">
                    <a:pos x="42" y="2973"/>
                  </a:cxn>
                  <a:cxn ang="0">
                    <a:pos x="24" y="2680"/>
                  </a:cxn>
                  <a:cxn ang="0">
                    <a:pos x="12" y="2374"/>
                  </a:cxn>
                  <a:cxn ang="0">
                    <a:pos x="18" y="2062"/>
                  </a:cxn>
                  <a:cxn ang="0">
                    <a:pos x="18" y="2062"/>
                  </a:cxn>
                </a:cxnLst>
                <a:rect l="0" t="0" r="r" b="b"/>
                <a:pathLst>
                  <a:path w="299" h="4316">
                    <a:moveTo>
                      <a:pt x="18" y="2062"/>
                    </a:moveTo>
                    <a:lnTo>
                      <a:pt x="30" y="1750"/>
                    </a:lnTo>
                    <a:lnTo>
                      <a:pt x="54" y="1451"/>
                    </a:lnTo>
                    <a:lnTo>
                      <a:pt x="84" y="1169"/>
                    </a:lnTo>
                    <a:lnTo>
                      <a:pt x="126" y="899"/>
                    </a:lnTo>
                    <a:lnTo>
                      <a:pt x="162" y="641"/>
                    </a:lnTo>
                    <a:lnTo>
                      <a:pt x="209" y="408"/>
                    </a:lnTo>
                    <a:lnTo>
                      <a:pt x="251" y="192"/>
                    </a:lnTo>
                    <a:lnTo>
                      <a:pt x="299" y="0"/>
                    </a:lnTo>
                    <a:lnTo>
                      <a:pt x="287" y="0"/>
                    </a:lnTo>
                    <a:lnTo>
                      <a:pt x="239" y="192"/>
                    </a:lnTo>
                    <a:lnTo>
                      <a:pt x="198" y="408"/>
                    </a:lnTo>
                    <a:lnTo>
                      <a:pt x="156" y="641"/>
                    </a:lnTo>
                    <a:lnTo>
                      <a:pt x="114" y="899"/>
                    </a:lnTo>
                    <a:lnTo>
                      <a:pt x="78" y="1169"/>
                    </a:lnTo>
                    <a:lnTo>
                      <a:pt x="48" y="1451"/>
                    </a:lnTo>
                    <a:lnTo>
                      <a:pt x="24" y="1750"/>
                    </a:lnTo>
                    <a:lnTo>
                      <a:pt x="6" y="2062"/>
                    </a:lnTo>
                    <a:lnTo>
                      <a:pt x="0" y="2374"/>
                    </a:lnTo>
                    <a:lnTo>
                      <a:pt x="12" y="2674"/>
                    </a:lnTo>
                    <a:lnTo>
                      <a:pt x="30" y="2973"/>
                    </a:lnTo>
                    <a:lnTo>
                      <a:pt x="54" y="3255"/>
                    </a:lnTo>
                    <a:lnTo>
                      <a:pt x="96" y="3537"/>
                    </a:lnTo>
                    <a:lnTo>
                      <a:pt x="144" y="3806"/>
                    </a:lnTo>
                    <a:lnTo>
                      <a:pt x="203" y="4064"/>
                    </a:lnTo>
                    <a:lnTo>
                      <a:pt x="275" y="4316"/>
                    </a:lnTo>
                    <a:lnTo>
                      <a:pt x="287" y="4316"/>
                    </a:lnTo>
                    <a:lnTo>
                      <a:pt x="215" y="4064"/>
                    </a:lnTo>
                    <a:lnTo>
                      <a:pt x="156" y="3806"/>
                    </a:lnTo>
                    <a:lnTo>
                      <a:pt x="108" y="3537"/>
                    </a:lnTo>
                    <a:lnTo>
                      <a:pt x="66" y="3261"/>
                    </a:lnTo>
                    <a:lnTo>
                      <a:pt x="42" y="2973"/>
                    </a:lnTo>
                    <a:lnTo>
                      <a:pt x="24" y="2680"/>
                    </a:lnTo>
                    <a:lnTo>
                      <a:pt x="12" y="2374"/>
                    </a:lnTo>
                    <a:lnTo>
                      <a:pt x="18" y="2062"/>
                    </a:lnTo>
                    <a:lnTo>
                      <a:pt x="18" y="206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>
                  <a:ea typeface="宋体" charset="-122"/>
                </a:endParaRPr>
              </a:p>
            </p:txBody>
          </p:sp>
          <p:sp>
            <p:nvSpPr>
              <p:cNvPr id="77840" name="Freeform 16"/>
              <p:cNvSpPr>
                <a:spLocks/>
              </p:cNvSpPr>
              <p:nvPr userDrawn="1"/>
            </p:nvSpPr>
            <p:spPr bwMode="hidden">
              <a:xfrm>
                <a:off x="1566" y="0"/>
                <a:ext cx="425" cy="4316"/>
              </a:xfrm>
              <a:custGeom>
                <a:avLst/>
                <a:gdLst/>
                <a:ahLst/>
                <a:cxnLst>
                  <a:cxn ang="0">
                    <a:pos x="424" y="0"/>
                  </a:cxn>
                  <a:cxn ang="0">
                    <a:pos x="412" y="0"/>
                  </a:cxn>
                  <a:cxn ang="0">
                    <a:pos x="316" y="222"/>
                  </a:cxn>
                  <a:cxn ang="0">
                    <a:pos x="239" y="462"/>
                  </a:cxn>
                  <a:cxn ang="0">
                    <a:pos x="167" y="707"/>
                  </a:cxn>
                  <a:cxn ang="0">
                    <a:pos x="107" y="971"/>
                  </a:cxn>
                  <a:cxn ang="0">
                    <a:pos x="65" y="1247"/>
                  </a:cxn>
                  <a:cxn ang="0">
                    <a:pos x="29" y="1529"/>
                  </a:cxn>
                  <a:cxn ang="0">
                    <a:pos x="6" y="1822"/>
                  </a:cxn>
                  <a:cxn ang="0">
                    <a:pos x="0" y="2122"/>
                  </a:cxn>
                  <a:cxn ang="0">
                    <a:pos x="6" y="2404"/>
                  </a:cxn>
                  <a:cxn ang="0">
                    <a:pos x="24" y="2686"/>
                  </a:cxn>
                  <a:cxn ang="0">
                    <a:pos x="47" y="2961"/>
                  </a:cxn>
                  <a:cxn ang="0">
                    <a:pos x="89" y="3243"/>
                  </a:cxn>
                  <a:cxn ang="0">
                    <a:pos x="137" y="3519"/>
                  </a:cxn>
                  <a:cxn ang="0">
                    <a:pos x="197" y="3788"/>
                  </a:cxn>
                  <a:cxn ang="0">
                    <a:pos x="269" y="4058"/>
                  </a:cxn>
                  <a:cxn ang="0">
                    <a:pos x="346" y="4316"/>
                  </a:cxn>
                  <a:cxn ang="0">
                    <a:pos x="358" y="4316"/>
                  </a:cxn>
                  <a:cxn ang="0">
                    <a:pos x="281" y="4058"/>
                  </a:cxn>
                  <a:cxn ang="0">
                    <a:pos x="209" y="3788"/>
                  </a:cxn>
                  <a:cxn ang="0">
                    <a:pos x="149" y="3519"/>
                  </a:cxn>
                  <a:cxn ang="0">
                    <a:pos x="101" y="3243"/>
                  </a:cxn>
                  <a:cxn ang="0">
                    <a:pos x="59" y="2961"/>
                  </a:cxn>
                  <a:cxn ang="0">
                    <a:pos x="35" y="2686"/>
                  </a:cxn>
                  <a:cxn ang="0">
                    <a:pos x="18" y="2404"/>
                  </a:cxn>
                  <a:cxn ang="0">
                    <a:pos x="12" y="2122"/>
                  </a:cxn>
                  <a:cxn ang="0">
                    <a:pos x="18" y="1822"/>
                  </a:cxn>
                  <a:cxn ang="0">
                    <a:pos x="41" y="1529"/>
                  </a:cxn>
                  <a:cxn ang="0">
                    <a:pos x="71" y="1247"/>
                  </a:cxn>
                  <a:cxn ang="0">
                    <a:pos x="119" y="971"/>
                  </a:cxn>
                  <a:cxn ang="0">
                    <a:pos x="179" y="707"/>
                  </a:cxn>
                  <a:cxn ang="0">
                    <a:pos x="245" y="462"/>
                  </a:cxn>
                  <a:cxn ang="0">
                    <a:pos x="328" y="222"/>
                  </a:cxn>
                  <a:cxn ang="0">
                    <a:pos x="424" y="0"/>
                  </a:cxn>
                  <a:cxn ang="0">
                    <a:pos x="424" y="0"/>
                  </a:cxn>
                </a:cxnLst>
                <a:rect l="0" t="0" r="r" b="b"/>
                <a:pathLst>
                  <a:path w="424" h="4316">
                    <a:moveTo>
                      <a:pt x="424" y="0"/>
                    </a:moveTo>
                    <a:lnTo>
                      <a:pt x="412" y="0"/>
                    </a:lnTo>
                    <a:lnTo>
                      <a:pt x="316" y="222"/>
                    </a:lnTo>
                    <a:lnTo>
                      <a:pt x="239" y="462"/>
                    </a:lnTo>
                    <a:lnTo>
                      <a:pt x="167" y="707"/>
                    </a:lnTo>
                    <a:lnTo>
                      <a:pt x="107" y="971"/>
                    </a:lnTo>
                    <a:lnTo>
                      <a:pt x="65" y="1247"/>
                    </a:lnTo>
                    <a:lnTo>
                      <a:pt x="29" y="1529"/>
                    </a:lnTo>
                    <a:lnTo>
                      <a:pt x="6" y="1822"/>
                    </a:lnTo>
                    <a:lnTo>
                      <a:pt x="0" y="2122"/>
                    </a:lnTo>
                    <a:lnTo>
                      <a:pt x="6" y="2404"/>
                    </a:lnTo>
                    <a:lnTo>
                      <a:pt x="24" y="2686"/>
                    </a:lnTo>
                    <a:lnTo>
                      <a:pt x="47" y="2961"/>
                    </a:lnTo>
                    <a:lnTo>
                      <a:pt x="89" y="3243"/>
                    </a:lnTo>
                    <a:lnTo>
                      <a:pt x="137" y="3519"/>
                    </a:lnTo>
                    <a:lnTo>
                      <a:pt x="197" y="3788"/>
                    </a:lnTo>
                    <a:lnTo>
                      <a:pt x="269" y="4058"/>
                    </a:lnTo>
                    <a:lnTo>
                      <a:pt x="346" y="4316"/>
                    </a:lnTo>
                    <a:lnTo>
                      <a:pt x="358" y="4316"/>
                    </a:lnTo>
                    <a:lnTo>
                      <a:pt x="281" y="4058"/>
                    </a:lnTo>
                    <a:lnTo>
                      <a:pt x="209" y="3788"/>
                    </a:lnTo>
                    <a:lnTo>
                      <a:pt x="149" y="3519"/>
                    </a:lnTo>
                    <a:lnTo>
                      <a:pt x="101" y="3243"/>
                    </a:lnTo>
                    <a:lnTo>
                      <a:pt x="59" y="2961"/>
                    </a:lnTo>
                    <a:lnTo>
                      <a:pt x="35" y="2686"/>
                    </a:lnTo>
                    <a:lnTo>
                      <a:pt x="18" y="2404"/>
                    </a:lnTo>
                    <a:lnTo>
                      <a:pt x="12" y="2122"/>
                    </a:lnTo>
                    <a:lnTo>
                      <a:pt x="18" y="1822"/>
                    </a:lnTo>
                    <a:lnTo>
                      <a:pt x="41" y="1529"/>
                    </a:lnTo>
                    <a:lnTo>
                      <a:pt x="71" y="1247"/>
                    </a:lnTo>
                    <a:lnTo>
                      <a:pt x="119" y="971"/>
                    </a:lnTo>
                    <a:lnTo>
                      <a:pt x="179" y="707"/>
                    </a:lnTo>
                    <a:lnTo>
                      <a:pt x="245" y="462"/>
                    </a:lnTo>
                    <a:lnTo>
                      <a:pt x="328" y="222"/>
                    </a:lnTo>
                    <a:lnTo>
                      <a:pt x="424" y="0"/>
                    </a:lnTo>
                    <a:lnTo>
                      <a:pt x="4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>
                  <a:ea typeface="宋体" charset="-122"/>
                </a:endParaRPr>
              </a:p>
            </p:txBody>
          </p:sp>
          <p:sp>
            <p:nvSpPr>
              <p:cNvPr id="77841" name="Freeform 17"/>
              <p:cNvSpPr>
                <a:spLocks/>
              </p:cNvSpPr>
              <p:nvPr userDrawn="1"/>
            </p:nvSpPr>
            <p:spPr bwMode="hidden">
              <a:xfrm>
                <a:off x="1128" y="0"/>
                <a:ext cx="575" cy="4316"/>
              </a:xfrm>
              <a:custGeom>
                <a:avLst/>
                <a:gdLst/>
                <a:ahLst/>
                <a:cxnLst>
                  <a:cxn ang="0">
                    <a:pos x="12" y="2146"/>
                  </a:cxn>
                  <a:cxn ang="0">
                    <a:pos x="24" y="1846"/>
                  </a:cxn>
                  <a:cxn ang="0">
                    <a:pos x="54" y="1559"/>
                  </a:cxn>
                  <a:cxn ang="0">
                    <a:pos x="96" y="1277"/>
                  </a:cxn>
                  <a:cxn ang="0">
                    <a:pos x="162" y="1001"/>
                  </a:cxn>
                  <a:cxn ang="0">
                    <a:pos x="239" y="731"/>
                  </a:cxn>
                  <a:cxn ang="0">
                    <a:pos x="335" y="480"/>
                  </a:cxn>
                  <a:cxn ang="0">
                    <a:pos x="449" y="234"/>
                  </a:cxn>
                  <a:cxn ang="0">
                    <a:pos x="574" y="0"/>
                  </a:cxn>
                  <a:cxn ang="0">
                    <a:pos x="562" y="0"/>
                  </a:cxn>
                  <a:cxn ang="0">
                    <a:pos x="437" y="234"/>
                  </a:cxn>
                  <a:cxn ang="0">
                    <a:pos x="323" y="480"/>
                  </a:cxn>
                  <a:cxn ang="0">
                    <a:pos x="227" y="737"/>
                  </a:cxn>
                  <a:cxn ang="0">
                    <a:pos x="150" y="1001"/>
                  </a:cxn>
                  <a:cxn ang="0">
                    <a:pos x="84" y="1277"/>
                  </a:cxn>
                  <a:cxn ang="0">
                    <a:pos x="42" y="1559"/>
                  </a:cxn>
                  <a:cxn ang="0">
                    <a:pos x="12" y="1852"/>
                  </a:cxn>
                  <a:cxn ang="0">
                    <a:pos x="0" y="2146"/>
                  </a:cxn>
                  <a:cxn ang="0">
                    <a:pos x="6" y="2434"/>
                  </a:cxn>
                  <a:cxn ang="0">
                    <a:pos x="30" y="2715"/>
                  </a:cxn>
                  <a:cxn ang="0">
                    <a:pos x="66" y="2997"/>
                  </a:cxn>
                  <a:cxn ang="0">
                    <a:pos x="120" y="3273"/>
                  </a:cxn>
                  <a:cxn ang="0">
                    <a:pos x="191" y="3549"/>
                  </a:cxn>
                  <a:cxn ang="0">
                    <a:pos x="275" y="3812"/>
                  </a:cxn>
                  <a:cxn ang="0">
                    <a:pos x="371" y="4070"/>
                  </a:cxn>
                  <a:cxn ang="0">
                    <a:pos x="484" y="4316"/>
                  </a:cxn>
                  <a:cxn ang="0">
                    <a:pos x="496" y="4316"/>
                  </a:cxn>
                  <a:cxn ang="0">
                    <a:pos x="383" y="4070"/>
                  </a:cxn>
                  <a:cxn ang="0">
                    <a:pos x="287" y="3812"/>
                  </a:cxn>
                  <a:cxn ang="0">
                    <a:pos x="203" y="3549"/>
                  </a:cxn>
                  <a:cxn ang="0">
                    <a:pos x="132" y="3273"/>
                  </a:cxn>
                  <a:cxn ang="0">
                    <a:pos x="78" y="2997"/>
                  </a:cxn>
                  <a:cxn ang="0">
                    <a:pos x="42" y="2715"/>
                  </a:cxn>
                  <a:cxn ang="0">
                    <a:pos x="18" y="2434"/>
                  </a:cxn>
                  <a:cxn ang="0">
                    <a:pos x="12" y="2146"/>
                  </a:cxn>
                  <a:cxn ang="0">
                    <a:pos x="12" y="2146"/>
                  </a:cxn>
                </a:cxnLst>
                <a:rect l="0" t="0" r="r" b="b"/>
                <a:pathLst>
                  <a:path w="574" h="4316">
                    <a:moveTo>
                      <a:pt x="12" y="2146"/>
                    </a:moveTo>
                    <a:lnTo>
                      <a:pt x="24" y="1846"/>
                    </a:lnTo>
                    <a:lnTo>
                      <a:pt x="54" y="1559"/>
                    </a:lnTo>
                    <a:lnTo>
                      <a:pt x="96" y="1277"/>
                    </a:lnTo>
                    <a:lnTo>
                      <a:pt x="162" y="1001"/>
                    </a:lnTo>
                    <a:lnTo>
                      <a:pt x="239" y="731"/>
                    </a:lnTo>
                    <a:lnTo>
                      <a:pt x="335" y="480"/>
                    </a:lnTo>
                    <a:lnTo>
                      <a:pt x="449" y="234"/>
                    </a:lnTo>
                    <a:lnTo>
                      <a:pt x="574" y="0"/>
                    </a:lnTo>
                    <a:lnTo>
                      <a:pt x="562" y="0"/>
                    </a:lnTo>
                    <a:lnTo>
                      <a:pt x="437" y="234"/>
                    </a:lnTo>
                    <a:lnTo>
                      <a:pt x="323" y="480"/>
                    </a:lnTo>
                    <a:lnTo>
                      <a:pt x="227" y="737"/>
                    </a:lnTo>
                    <a:lnTo>
                      <a:pt x="150" y="1001"/>
                    </a:lnTo>
                    <a:lnTo>
                      <a:pt x="84" y="1277"/>
                    </a:lnTo>
                    <a:lnTo>
                      <a:pt x="42" y="1559"/>
                    </a:lnTo>
                    <a:lnTo>
                      <a:pt x="12" y="1852"/>
                    </a:lnTo>
                    <a:lnTo>
                      <a:pt x="0" y="2146"/>
                    </a:lnTo>
                    <a:lnTo>
                      <a:pt x="6" y="2434"/>
                    </a:lnTo>
                    <a:lnTo>
                      <a:pt x="30" y="2715"/>
                    </a:lnTo>
                    <a:lnTo>
                      <a:pt x="66" y="2997"/>
                    </a:lnTo>
                    <a:lnTo>
                      <a:pt x="120" y="3273"/>
                    </a:lnTo>
                    <a:lnTo>
                      <a:pt x="191" y="3549"/>
                    </a:lnTo>
                    <a:lnTo>
                      <a:pt x="275" y="3812"/>
                    </a:lnTo>
                    <a:lnTo>
                      <a:pt x="371" y="4070"/>
                    </a:lnTo>
                    <a:lnTo>
                      <a:pt x="484" y="4316"/>
                    </a:lnTo>
                    <a:lnTo>
                      <a:pt x="496" y="4316"/>
                    </a:lnTo>
                    <a:lnTo>
                      <a:pt x="383" y="4070"/>
                    </a:lnTo>
                    <a:lnTo>
                      <a:pt x="287" y="3812"/>
                    </a:lnTo>
                    <a:lnTo>
                      <a:pt x="203" y="3549"/>
                    </a:lnTo>
                    <a:lnTo>
                      <a:pt x="132" y="3273"/>
                    </a:lnTo>
                    <a:lnTo>
                      <a:pt x="78" y="2997"/>
                    </a:lnTo>
                    <a:lnTo>
                      <a:pt x="42" y="2715"/>
                    </a:lnTo>
                    <a:lnTo>
                      <a:pt x="18" y="2434"/>
                    </a:lnTo>
                    <a:lnTo>
                      <a:pt x="12" y="2146"/>
                    </a:lnTo>
                    <a:lnTo>
                      <a:pt x="12" y="214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>
                  <a:ea typeface="宋体" charset="-122"/>
                </a:endParaRPr>
              </a:p>
            </p:txBody>
          </p:sp>
          <p:sp>
            <p:nvSpPr>
              <p:cNvPr id="77842" name="Freeform 18"/>
              <p:cNvSpPr>
                <a:spLocks/>
              </p:cNvSpPr>
              <p:nvPr userDrawn="1"/>
            </p:nvSpPr>
            <p:spPr bwMode="hidden">
              <a:xfrm>
                <a:off x="702" y="0"/>
                <a:ext cx="737" cy="4316"/>
              </a:xfrm>
              <a:custGeom>
                <a:avLst/>
                <a:gdLst/>
                <a:ahLst/>
                <a:cxnLst>
                  <a:cxn ang="0">
                    <a:pos x="12" y="2098"/>
                  </a:cxn>
                  <a:cxn ang="0">
                    <a:pos x="29" y="1798"/>
                  </a:cxn>
                  <a:cxn ang="0">
                    <a:pos x="71" y="1505"/>
                  </a:cxn>
                  <a:cxn ang="0">
                    <a:pos x="131" y="1223"/>
                  </a:cxn>
                  <a:cxn ang="0">
                    <a:pos x="215" y="941"/>
                  </a:cxn>
                  <a:cxn ang="0">
                    <a:pos x="316" y="689"/>
                  </a:cxn>
                  <a:cxn ang="0">
                    <a:pos x="442" y="444"/>
                  </a:cxn>
                  <a:cxn ang="0">
                    <a:pos x="580" y="216"/>
                  </a:cxn>
                  <a:cxn ang="0">
                    <a:pos x="735" y="0"/>
                  </a:cxn>
                  <a:cxn ang="0">
                    <a:pos x="723" y="0"/>
                  </a:cxn>
                  <a:cxn ang="0">
                    <a:pos x="568" y="210"/>
                  </a:cxn>
                  <a:cxn ang="0">
                    <a:pos x="430" y="438"/>
                  </a:cxn>
                  <a:cxn ang="0">
                    <a:pos x="311" y="683"/>
                  </a:cxn>
                  <a:cxn ang="0">
                    <a:pos x="209" y="941"/>
                  </a:cxn>
                  <a:cxn ang="0">
                    <a:pos x="125" y="1217"/>
                  </a:cxn>
                  <a:cxn ang="0">
                    <a:pos x="59" y="1505"/>
                  </a:cxn>
                  <a:cxn ang="0">
                    <a:pos x="18" y="1798"/>
                  </a:cxn>
                  <a:cxn ang="0">
                    <a:pos x="0" y="2098"/>
                  </a:cxn>
                  <a:cxn ang="0">
                    <a:pos x="6" y="2404"/>
                  </a:cxn>
                  <a:cxn ang="0">
                    <a:pos x="29" y="2709"/>
                  </a:cxn>
                  <a:cxn ang="0">
                    <a:pos x="77" y="3015"/>
                  </a:cxn>
                  <a:cxn ang="0">
                    <a:pos x="149" y="3315"/>
                  </a:cxn>
                  <a:cxn ang="0">
                    <a:pos x="227" y="3573"/>
                  </a:cxn>
                  <a:cxn ang="0">
                    <a:pos x="316" y="3824"/>
                  </a:cxn>
                  <a:cxn ang="0">
                    <a:pos x="424" y="4076"/>
                  </a:cxn>
                  <a:cxn ang="0">
                    <a:pos x="544" y="4316"/>
                  </a:cxn>
                  <a:cxn ang="0">
                    <a:pos x="556" y="4316"/>
                  </a:cxn>
                  <a:cxn ang="0">
                    <a:pos x="436" y="4076"/>
                  </a:cxn>
                  <a:cxn ang="0">
                    <a:pos x="328" y="3824"/>
                  </a:cxn>
                  <a:cxn ang="0">
                    <a:pos x="239" y="3573"/>
                  </a:cxn>
                  <a:cxn ang="0">
                    <a:pos x="161" y="3315"/>
                  </a:cxn>
                  <a:cxn ang="0">
                    <a:pos x="89" y="3015"/>
                  </a:cxn>
                  <a:cxn ang="0">
                    <a:pos x="41" y="2709"/>
                  </a:cxn>
                  <a:cxn ang="0">
                    <a:pos x="18" y="2404"/>
                  </a:cxn>
                  <a:cxn ang="0">
                    <a:pos x="12" y="2098"/>
                  </a:cxn>
                  <a:cxn ang="0">
                    <a:pos x="12" y="2098"/>
                  </a:cxn>
                </a:cxnLst>
                <a:rect l="0" t="0" r="r" b="b"/>
                <a:pathLst>
                  <a:path w="735" h="4316">
                    <a:moveTo>
                      <a:pt x="12" y="2098"/>
                    </a:moveTo>
                    <a:lnTo>
                      <a:pt x="29" y="1798"/>
                    </a:lnTo>
                    <a:lnTo>
                      <a:pt x="71" y="1505"/>
                    </a:lnTo>
                    <a:lnTo>
                      <a:pt x="131" y="1223"/>
                    </a:lnTo>
                    <a:lnTo>
                      <a:pt x="215" y="941"/>
                    </a:lnTo>
                    <a:lnTo>
                      <a:pt x="316" y="689"/>
                    </a:lnTo>
                    <a:lnTo>
                      <a:pt x="442" y="444"/>
                    </a:lnTo>
                    <a:lnTo>
                      <a:pt x="580" y="216"/>
                    </a:lnTo>
                    <a:lnTo>
                      <a:pt x="735" y="0"/>
                    </a:lnTo>
                    <a:lnTo>
                      <a:pt x="723" y="0"/>
                    </a:lnTo>
                    <a:lnTo>
                      <a:pt x="568" y="210"/>
                    </a:lnTo>
                    <a:lnTo>
                      <a:pt x="430" y="438"/>
                    </a:lnTo>
                    <a:lnTo>
                      <a:pt x="311" y="683"/>
                    </a:lnTo>
                    <a:lnTo>
                      <a:pt x="209" y="941"/>
                    </a:lnTo>
                    <a:lnTo>
                      <a:pt x="125" y="1217"/>
                    </a:lnTo>
                    <a:lnTo>
                      <a:pt x="59" y="1505"/>
                    </a:lnTo>
                    <a:lnTo>
                      <a:pt x="18" y="1798"/>
                    </a:lnTo>
                    <a:lnTo>
                      <a:pt x="0" y="2098"/>
                    </a:lnTo>
                    <a:lnTo>
                      <a:pt x="6" y="2404"/>
                    </a:lnTo>
                    <a:lnTo>
                      <a:pt x="29" y="2709"/>
                    </a:lnTo>
                    <a:lnTo>
                      <a:pt x="77" y="3015"/>
                    </a:lnTo>
                    <a:lnTo>
                      <a:pt x="149" y="3315"/>
                    </a:lnTo>
                    <a:lnTo>
                      <a:pt x="227" y="3573"/>
                    </a:lnTo>
                    <a:lnTo>
                      <a:pt x="316" y="3824"/>
                    </a:lnTo>
                    <a:lnTo>
                      <a:pt x="424" y="4076"/>
                    </a:lnTo>
                    <a:lnTo>
                      <a:pt x="544" y="4316"/>
                    </a:lnTo>
                    <a:lnTo>
                      <a:pt x="556" y="4316"/>
                    </a:lnTo>
                    <a:lnTo>
                      <a:pt x="436" y="4076"/>
                    </a:lnTo>
                    <a:lnTo>
                      <a:pt x="328" y="3824"/>
                    </a:lnTo>
                    <a:lnTo>
                      <a:pt x="239" y="3573"/>
                    </a:lnTo>
                    <a:lnTo>
                      <a:pt x="161" y="3315"/>
                    </a:lnTo>
                    <a:lnTo>
                      <a:pt x="89" y="3015"/>
                    </a:lnTo>
                    <a:lnTo>
                      <a:pt x="41" y="2709"/>
                    </a:lnTo>
                    <a:lnTo>
                      <a:pt x="18" y="2404"/>
                    </a:lnTo>
                    <a:lnTo>
                      <a:pt x="12" y="2098"/>
                    </a:lnTo>
                    <a:lnTo>
                      <a:pt x="12" y="209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>
                  <a:ea typeface="宋体" charset="-122"/>
                </a:endParaRPr>
              </a:p>
            </p:txBody>
          </p:sp>
          <p:sp>
            <p:nvSpPr>
              <p:cNvPr id="77843" name="Freeform 19"/>
              <p:cNvSpPr>
                <a:spLocks/>
              </p:cNvSpPr>
              <p:nvPr userDrawn="1"/>
            </p:nvSpPr>
            <p:spPr bwMode="hidden">
              <a:xfrm>
                <a:off x="288" y="0"/>
                <a:ext cx="840" cy="4316"/>
              </a:xfrm>
              <a:custGeom>
                <a:avLst/>
                <a:gdLst/>
                <a:ahLst/>
                <a:cxnLst>
                  <a:cxn ang="0">
                    <a:pos x="18" y="1948"/>
                  </a:cxn>
                  <a:cxn ang="0">
                    <a:pos x="48" y="1708"/>
                  </a:cxn>
                  <a:cxn ang="0">
                    <a:pos x="96" y="1475"/>
                  </a:cxn>
                  <a:cxn ang="0">
                    <a:pos x="161" y="1235"/>
                  </a:cxn>
                  <a:cxn ang="0">
                    <a:pos x="251" y="995"/>
                  </a:cxn>
                  <a:cxn ang="0">
                    <a:pos x="365" y="755"/>
                  </a:cxn>
                  <a:cxn ang="0">
                    <a:pos x="496" y="510"/>
                  </a:cxn>
                  <a:cxn ang="0">
                    <a:pos x="658" y="258"/>
                  </a:cxn>
                  <a:cxn ang="0">
                    <a:pos x="741" y="132"/>
                  </a:cxn>
                  <a:cxn ang="0">
                    <a:pos x="837" y="0"/>
                  </a:cxn>
                  <a:cxn ang="0">
                    <a:pos x="825" y="0"/>
                  </a:cxn>
                  <a:cxn ang="0">
                    <a:pos x="729" y="132"/>
                  </a:cxn>
                  <a:cxn ang="0">
                    <a:pos x="640" y="258"/>
                  </a:cxn>
                  <a:cxn ang="0">
                    <a:pos x="562" y="384"/>
                  </a:cxn>
                  <a:cxn ang="0">
                    <a:pos x="484" y="510"/>
                  </a:cxn>
                  <a:cxn ang="0">
                    <a:pos x="353" y="755"/>
                  </a:cxn>
                  <a:cxn ang="0">
                    <a:pos x="239" y="995"/>
                  </a:cxn>
                  <a:cxn ang="0">
                    <a:pos x="150" y="1235"/>
                  </a:cxn>
                  <a:cxn ang="0">
                    <a:pos x="84" y="1469"/>
                  </a:cxn>
                  <a:cxn ang="0">
                    <a:pos x="36" y="1702"/>
                  </a:cxn>
                  <a:cxn ang="0">
                    <a:pos x="6" y="1942"/>
                  </a:cxn>
                  <a:cxn ang="0">
                    <a:pos x="0" y="2200"/>
                  </a:cxn>
                  <a:cxn ang="0">
                    <a:pos x="12" y="2470"/>
                  </a:cxn>
                  <a:cxn ang="0">
                    <a:pos x="48" y="2739"/>
                  </a:cxn>
                  <a:cxn ang="0">
                    <a:pos x="114" y="3027"/>
                  </a:cxn>
                  <a:cxn ang="0">
                    <a:pos x="150" y="3171"/>
                  </a:cxn>
                  <a:cxn ang="0">
                    <a:pos x="197" y="3321"/>
                  </a:cxn>
                  <a:cxn ang="0">
                    <a:pos x="245" y="3477"/>
                  </a:cxn>
                  <a:cxn ang="0">
                    <a:pos x="305" y="3639"/>
                  </a:cxn>
                  <a:cxn ang="0">
                    <a:pos x="365" y="3800"/>
                  </a:cxn>
                  <a:cxn ang="0">
                    <a:pos x="437" y="3968"/>
                  </a:cxn>
                  <a:cxn ang="0">
                    <a:pos x="508" y="4136"/>
                  </a:cxn>
                  <a:cxn ang="0">
                    <a:pos x="592" y="4316"/>
                  </a:cxn>
                  <a:cxn ang="0">
                    <a:pos x="604" y="4316"/>
                  </a:cxn>
                  <a:cxn ang="0">
                    <a:pos x="520" y="4136"/>
                  </a:cxn>
                  <a:cxn ang="0">
                    <a:pos x="448" y="3968"/>
                  </a:cxn>
                  <a:cxn ang="0">
                    <a:pos x="377" y="3800"/>
                  </a:cxn>
                  <a:cxn ang="0">
                    <a:pos x="317" y="3639"/>
                  </a:cxn>
                  <a:cxn ang="0">
                    <a:pos x="257" y="3477"/>
                  </a:cxn>
                  <a:cxn ang="0">
                    <a:pos x="209" y="3327"/>
                  </a:cxn>
                  <a:cxn ang="0">
                    <a:pos x="161" y="3171"/>
                  </a:cxn>
                  <a:cxn ang="0">
                    <a:pos x="126" y="3027"/>
                  </a:cxn>
                  <a:cxn ang="0">
                    <a:pos x="60" y="2739"/>
                  </a:cxn>
                  <a:cxn ang="0">
                    <a:pos x="24" y="2470"/>
                  </a:cxn>
                  <a:cxn ang="0">
                    <a:pos x="12" y="2206"/>
                  </a:cxn>
                  <a:cxn ang="0">
                    <a:pos x="18" y="1948"/>
                  </a:cxn>
                  <a:cxn ang="0">
                    <a:pos x="18" y="1948"/>
                  </a:cxn>
                </a:cxnLst>
                <a:rect l="0" t="0" r="r" b="b"/>
                <a:pathLst>
                  <a:path w="837" h="4316">
                    <a:moveTo>
                      <a:pt x="18" y="1948"/>
                    </a:moveTo>
                    <a:lnTo>
                      <a:pt x="48" y="1708"/>
                    </a:lnTo>
                    <a:lnTo>
                      <a:pt x="96" y="1475"/>
                    </a:lnTo>
                    <a:lnTo>
                      <a:pt x="161" y="1235"/>
                    </a:lnTo>
                    <a:lnTo>
                      <a:pt x="251" y="995"/>
                    </a:lnTo>
                    <a:lnTo>
                      <a:pt x="365" y="755"/>
                    </a:lnTo>
                    <a:lnTo>
                      <a:pt x="496" y="510"/>
                    </a:lnTo>
                    <a:lnTo>
                      <a:pt x="658" y="258"/>
                    </a:lnTo>
                    <a:lnTo>
                      <a:pt x="741" y="132"/>
                    </a:lnTo>
                    <a:lnTo>
                      <a:pt x="837" y="0"/>
                    </a:lnTo>
                    <a:lnTo>
                      <a:pt x="825" y="0"/>
                    </a:lnTo>
                    <a:lnTo>
                      <a:pt x="729" y="132"/>
                    </a:lnTo>
                    <a:lnTo>
                      <a:pt x="640" y="258"/>
                    </a:lnTo>
                    <a:lnTo>
                      <a:pt x="562" y="384"/>
                    </a:lnTo>
                    <a:lnTo>
                      <a:pt x="484" y="510"/>
                    </a:lnTo>
                    <a:lnTo>
                      <a:pt x="353" y="755"/>
                    </a:lnTo>
                    <a:lnTo>
                      <a:pt x="239" y="995"/>
                    </a:lnTo>
                    <a:lnTo>
                      <a:pt x="150" y="1235"/>
                    </a:lnTo>
                    <a:lnTo>
                      <a:pt x="84" y="1469"/>
                    </a:lnTo>
                    <a:lnTo>
                      <a:pt x="36" y="1702"/>
                    </a:lnTo>
                    <a:lnTo>
                      <a:pt x="6" y="1942"/>
                    </a:lnTo>
                    <a:lnTo>
                      <a:pt x="0" y="2200"/>
                    </a:lnTo>
                    <a:lnTo>
                      <a:pt x="12" y="2470"/>
                    </a:lnTo>
                    <a:lnTo>
                      <a:pt x="48" y="2739"/>
                    </a:lnTo>
                    <a:lnTo>
                      <a:pt x="114" y="3027"/>
                    </a:lnTo>
                    <a:lnTo>
                      <a:pt x="150" y="3171"/>
                    </a:lnTo>
                    <a:lnTo>
                      <a:pt x="197" y="3321"/>
                    </a:lnTo>
                    <a:lnTo>
                      <a:pt x="245" y="3477"/>
                    </a:lnTo>
                    <a:lnTo>
                      <a:pt x="305" y="3639"/>
                    </a:lnTo>
                    <a:lnTo>
                      <a:pt x="365" y="3800"/>
                    </a:lnTo>
                    <a:lnTo>
                      <a:pt x="437" y="3968"/>
                    </a:lnTo>
                    <a:lnTo>
                      <a:pt x="508" y="4136"/>
                    </a:lnTo>
                    <a:lnTo>
                      <a:pt x="592" y="4316"/>
                    </a:lnTo>
                    <a:lnTo>
                      <a:pt x="604" y="4316"/>
                    </a:lnTo>
                    <a:lnTo>
                      <a:pt x="520" y="4136"/>
                    </a:lnTo>
                    <a:lnTo>
                      <a:pt x="448" y="3968"/>
                    </a:lnTo>
                    <a:lnTo>
                      <a:pt x="377" y="3800"/>
                    </a:lnTo>
                    <a:lnTo>
                      <a:pt x="317" y="3639"/>
                    </a:lnTo>
                    <a:lnTo>
                      <a:pt x="257" y="3477"/>
                    </a:lnTo>
                    <a:lnTo>
                      <a:pt x="209" y="3327"/>
                    </a:lnTo>
                    <a:lnTo>
                      <a:pt x="161" y="3171"/>
                    </a:lnTo>
                    <a:lnTo>
                      <a:pt x="126" y="3027"/>
                    </a:lnTo>
                    <a:lnTo>
                      <a:pt x="60" y="2739"/>
                    </a:lnTo>
                    <a:lnTo>
                      <a:pt x="24" y="2470"/>
                    </a:lnTo>
                    <a:lnTo>
                      <a:pt x="12" y="2206"/>
                    </a:lnTo>
                    <a:lnTo>
                      <a:pt x="18" y="1948"/>
                    </a:lnTo>
                    <a:lnTo>
                      <a:pt x="18" y="194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>
                  <a:ea typeface="宋体" charset="-122"/>
                </a:endParaRPr>
              </a:p>
            </p:txBody>
          </p:sp>
        </p:grpSp>
        <p:sp>
          <p:nvSpPr>
            <p:cNvPr id="77844" name="Freeform 20"/>
            <p:cNvSpPr>
              <a:spLocks/>
            </p:cNvSpPr>
            <p:nvPr/>
          </p:nvSpPr>
          <p:spPr bwMode="hidden">
            <a:xfrm>
              <a:off x="6" y="2901"/>
              <a:ext cx="606" cy="1415"/>
            </a:xfrm>
            <a:custGeom>
              <a:avLst/>
              <a:gdLst/>
              <a:ahLst/>
              <a:cxnLst>
                <a:cxn ang="0">
                  <a:pos x="0" y="54"/>
                </a:cxn>
                <a:cxn ang="0">
                  <a:pos x="42" y="228"/>
                </a:cxn>
                <a:cxn ang="0">
                  <a:pos x="96" y="402"/>
                </a:cxn>
                <a:cxn ang="0">
                  <a:pos x="161" y="576"/>
                </a:cxn>
                <a:cxn ang="0">
                  <a:pos x="227" y="744"/>
                </a:cxn>
                <a:cxn ang="0">
                  <a:pos x="305" y="917"/>
                </a:cxn>
                <a:cxn ang="0">
                  <a:pos x="389" y="1085"/>
                </a:cxn>
                <a:cxn ang="0">
                  <a:pos x="484" y="1253"/>
                </a:cxn>
                <a:cxn ang="0">
                  <a:pos x="586" y="1415"/>
                </a:cxn>
                <a:cxn ang="0">
                  <a:pos x="604" y="1415"/>
                </a:cxn>
                <a:cxn ang="0">
                  <a:pos x="496" y="1247"/>
                </a:cxn>
                <a:cxn ang="0">
                  <a:pos x="401" y="1073"/>
                </a:cxn>
                <a:cxn ang="0">
                  <a:pos x="311" y="899"/>
                </a:cxn>
                <a:cxn ang="0">
                  <a:pos x="233" y="720"/>
                </a:cxn>
                <a:cxn ang="0">
                  <a:pos x="161" y="546"/>
                </a:cxn>
                <a:cxn ang="0">
                  <a:pos x="102" y="366"/>
                </a:cxn>
                <a:cxn ang="0">
                  <a:pos x="48" y="180"/>
                </a:cxn>
                <a:cxn ang="0">
                  <a:pos x="0" y="0"/>
                </a:cxn>
                <a:cxn ang="0">
                  <a:pos x="0" y="54"/>
                </a:cxn>
                <a:cxn ang="0">
                  <a:pos x="0" y="54"/>
                </a:cxn>
              </a:cxnLst>
              <a:rect l="0" t="0" r="r" b="b"/>
              <a:pathLst>
                <a:path w="604" h="1415">
                  <a:moveTo>
                    <a:pt x="0" y="54"/>
                  </a:moveTo>
                  <a:lnTo>
                    <a:pt x="42" y="228"/>
                  </a:lnTo>
                  <a:lnTo>
                    <a:pt x="96" y="402"/>
                  </a:lnTo>
                  <a:lnTo>
                    <a:pt x="161" y="576"/>
                  </a:lnTo>
                  <a:lnTo>
                    <a:pt x="227" y="744"/>
                  </a:lnTo>
                  <a:lnTo>
                    <a:pt x="305" y="917"/>
                  </a:lnTo>
                  <a:lnTo>
                    <a:pt x="389" y="1085"/>
                  </a:lnTo>
                  <a:lnTo>
                    <a:pt x="484" y="1253"/>
                  </a:lnTo>
                  <a:lnTo>
                    <a:pt x="586" y="1415"/>
                  </a:lnTo>
                  <a:lnTo>
                    <a:pt x="604" y="1415"/>
                  </a:lnTo>
                  <a:lnTo>
                    <a:pt x="496" y="1247"/>
                  </a:lnTo>
                  <a:lnTo>
                    <a:pt x="401" y="1073"/>
                  </a:lnTo>
                  <a:lnTo>
                    <a:pt x="311" y="899"/>
                  </a:lnTo>
                  <a:lnTo>
                    <a:pt x="233" y="720"/>
                  </a:lnTo>
                  <a:lnTo>
                    <a:pt x="161" y="546"/>
                  </a:lnTo>
                  <a:lnTo>
                    <a:pt x="102" y="366"/>
                  </a:lnTo>
                  <a:lnTo>
                    <a:pt x="48" y="180"/>
                  </a:lnTo>
                  <a:lnTo>
                    <a:pt x="0" y="0"/>
                  </a:lnTo>
                  <a:lnTo>
                    <a:pt x="0" y="54"/>
                  </a:lnTo>
                  <a:lnTo>
                    <a:pt x="0" y="54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>
                <a:ea typeface="宋体" charset="-122"/>
              </a:endParaRPr>
            </a:p>
          </p:txBody>
        </p:sp>
        <p:sp>
          <p:nvSpPr>
            <p:cNvPr id="77845" name="Freeform 21"/>
            <p:cNvSpPr>
              <a:spLocks/>
            </p:cNvSpPr>
            <p:nvPr/>
          </p:nvSpPr>
          <p:spPr bwMode="hidden">
            <a:xfrm>
              <a:off x="6" y="3890"/>
              <a:ext cx="228" cy="426"/>
            </a:xfrm>
            <a:custGeom>
              <a:avLst/>
              <a:gdLst/>
              <a:ahLst/>
              <a:cxnLst>
                <a:cxn ang="0">
                  <a:pos x="0" y="30"/>
                </a:cxn>
                <a:cxn ang="0">
                  <a:pos x="108" y="240"/>
                </a:cxn>
                <a:cxn ang="0">
                  <a:pos x="215" y="426"/>
                </a:cxn>
                <a:cxn ang="0">
                  <a:pos x="227" y="426"/>
                </a:cxn>
                <a:cxn ang="0">
                  <a:pos x="167" y="330"/>
                </a:cxn>
                <a:cxn ang="0">
                  <a:pos x="114" y="222"/>
                </a:cxn>
                <a:cxn ang="0">
                  <a:pos x="0" y="0"/>
                </a:cxn>
                <a:cxn ang="0">
                  <a:pos x="0" y="30"/>
                </a:cxn>
                <a:cxn ang="0">
                  <a:pos x="0" y="30"/>
                </a:cxn>
              </a:cxnLst>
              <a:rect l="0" t="0" r="r" b="b"/>
              <a:pathLst>
                <a:path w="227" h="426">
                  <a:moveTo>
                    <a:pt x="0" y="30"/>
                  </a:moveTo>
                  <a:lnTo>
                    <a:pt x="108" y="240"/>
                  </a:lnTo>
                  <a:lnTo>
                    <a:pt x="215" y="426"/>
                  </a:lnTo>
                  <a:lnTo>
                    <a:pt x="227" y="426"/>
                  </a:lnTo>
                  <a:lnTo>
                    <a:pt x="167" y="330"/>
                  </a:lnTo>
                  <a:lnTo>
                    <a:pt x="114" y="222"/>
                  </a:lnTo>
                  <a:lnTo>
                    <a:pt x="0" y="0"/>
                  </a:lnTo>
                  <a:lnTo>
                    <a:pt x="0" y="30"/>
                  </a:lnTo>
                  <a:lnTo>
                    <a:pt x="0" y="3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>
                <a:ea typeface="宋体" charset="-122"/>
              </a:endParaRPr>
            </a:p>
          </p:txBody>
        </p:sp>
        <p:sp>
          <p:nvSpPr>
            <p:cNvPr id="77846" name="Freeform 22"/>
            <p:cNvSpPr>
              <a:spLocks/>
            </p:cNvSpPr>
            <p:nvPr/>
          </p:nvSpPr>
          <p:spPr bwMode="hidden">
            <a:xfrm>
              <a:off x="4776" y="0"/>
              <a:ext cx="984" cy="1786"/>
            </a:xfrm>
            <a:custGeom>
              <a:avLst/>
              <a:gdLst/>
              <a:ahLst/>
              <a:cxnLst>
                <a:cxn ang="0">
                  <a:pos x="981" y="1786"/>
                </a:cxn>
                <a:cxn ang="0">
                  <a:pos x="981" y="1720"/>
                </a:cxn>
                <a:cxn ang="0">
                  <a:pos x="969" y="1666"/>
                </a:cxn>
                <a:cxn ang="0">
                  <a:pos x="957" y="1613"/>
                </a:cxn>
                <a:cxn ang="0">
                  <a:pos x="921" y="1487"/>
                </a:cxn>
                <a:cxn ang="0">
                  <a:pos x="885" y="1361"/>
                </a:cxn>
                <a:cxn ang="0">
                  <a:pos x="796" y="1121"/>
                </a:cxn>
                <a:cxn ang="0">
                  <a:pos x="682" y="899"/>
                </a:cxn>
                <a:cxn ang="0">
                  <a:pos x="562" y="689"/>
                </a:cxn>
                <a:cxn ang="0">
                  <a:pos x="431" y="498"/>
                </a:cxn>
                <a:cxn ang="0">
                  <a:pos x="293" y="318"/>
                </a:cxn>
                <a:cxn ang="0">
                  <a:pos x="150" y="15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138" y="150"/>
                </a:cxn>
                <a:cxn ang="0">
                  <a:pos x="275" y="318"/>
                </a:cxn>
                <a:cxn ang="0">
                  <a:pos x="413" y="498"/>
                </a:cxn>
                <a:cxn ang="0">
                  <a:pos x="545" y="689"/>
                </a:cxn>
                <a:cxn ang="0">
                  <a:pos x="670" y="899"/>
                </a:cxn>
                <a:cxn ang="0">
                  <a:pos x="778" y="1121"/>
                </a:cxn>
                <a:cxn ang="0">
                  <a:pos x="873" y="1361"/>
                </a:cxn>
                <a:cxn ang="0">
                  <a:pos x="909" y="1487"/>
                </a:cxn>
                <a:cxn ang="0">
                  <a:pos x="945" y="1619"/>
                </a:cxn>
                <a:cxn ang="0">
                  <a:pos x="963" y="1702"/>
                </a:cxn>
                <a:cxn ang="0">
                  <a:pos x="981" y="1786"/>
                </a:cxn>
                <a:cxn ang="0">
                  <a:pos x="981" y="1786"/>
                </a:cxn>
              </a:cxnLst>
              <a:rect l="0" t="0" r="r" b="b"/>
              <a:pathLst>
                <a:path w="981" h="1786">
                  <a:moveTo>
                    <a:pt x="981" y="1786"/>
                  </a:moveTo>
                  <a:lnTo>
                    <a:pt x="981" y="1720"/>
                  </a:lnTo>
                  <a:lnTo>
                    <a:pt x="969" y="1666"/>
                  </a:lnTo>
                  <a:lnTo>
                    <a:pt x="957" y="1613"/>
                  </a:lnTo>
                  <a:lnTo>
                    <a:pt x="921" y="1487"/>
                  </a:lnTo>
                  <a:lnTo>
                    <a:pt x="885" y="1361"/>
                  </a:lnTo>
                  <a:lnTo>
                    <a:pt x="796" y="1121"/>
                  </a:lnTo>
                  <a:lnTo>
                    <a:pt x="682" y="899"/>
                  </a:lnTo>
                  <a:lnTo>
                    <a:pt x="562" y="689"/>
                  </a:lnTo>
                  <a:lnTo>
                    <a:pt x="431" y="498"/>
                  </a:lnTo>
                  <a:lnTo>
                    <a:pt x="293" y="318"/>
                  </a:lnTo>
                  <a:lnTo>
                    <a:pt x="150" y="15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38" y="150"/>
                  </a:lnTo>
                  <a:lnTo>
                    <a:pt x="275" y="318"/>
                  </a:lnTo>
                  <a:lnTo>
                    <a:pt x="413" y="498"/>
                  </a:lnTo>
                  <a:lnTo>
                    <a:pt x="545" y="689"/>
                  </a:lnTo>
                  <a:lnTo>
                    <a:pt x="670" y="899"/>
                  </a:lnTo>
                  <a:lnTo>
                    <a:pt x="778" y="1121"/>
                  </a:lnTo>
                  <a:lnTo>
                    <a:pt x="873" y="1361"/>
                  </a:lnTo>
                  <a:lnTo>
                    <a:pt x="909" y="1487"/>
                  </a:lnTo>
                  <a:lnTo>
                    <a:pt x="945" y="1619"/>
                  </a:lnTo>
                  <a:lnTo>
                    <a:pt x="963" y="1702"/>
                  </a:lnTo>
                  <a:lnTo>
                    <a:pt x="981" y="1786"/>
                  </a:lnTo>
                  <a:lnTo>
                    <a:pt x="981" y="178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>
                <a:ea typeface="宋体" charset="-122"/>
              </a:endParaRPr>
            </a:p>
          </p:txBody>
        </p:sp>
        <p:sp>
          <p:nvSpPr>
            <p:cNvPr id="77847" name="Freeform 23"/>
            <p:cNvSpPr>
              <a:spLocks/>
            </p:cNvSpPr>
            <p:nvPr/>
          </p:nvSpPr>
          <p:spPr bwMode="hidden">
            <a:xfrm>
              <a:off x="5041" y="0"/>
              <a:ext cx="719" cy="845"/>
            </a:xfrm>
            <a:custGeom>
              <a:avLst/>
              <a:gdLst/>
              <a:ahLst/>
              <a:cxnLst>
                <a:cxn ang="0">
                  <a:pos x="717" y="845"/>
                </a:cxn>
                <a:cxn ang="0">
                  <a:pos x="717" y="821"/>
                </a:cxn>
                <a:cxn ang="0">
                  <a:pos x="574" y="605"/>
                </a:cxn>
                <a:cxn ang="0">
                  <a:pos x="406" y="396"/>
                </a:cxn>
                <a:cxn ang="0">
                  <a:pos x="221" y="192"/>
                </a:cxn>
                <a:cxn ang="0">
                  <a:pos x="17" y="0"/>
                </a:cxn>
                <a:cxn ang="0">
                  <a:pos x="0" y="0"/>
                </a:cxn>
                <a:cxn ang="0">
                  <a:pos x="209" y="198"/>
                </a:cxn>
                <a:cxn ang="0">
                  <a:pos x="400" y="408"/>
                </a:cxn>
                <a:cxn ang="0">
                  <a:pos x="568" y="623"/>
                </a:cxn>
                <a:cxn ang="0">
                  <a:pos x="717" y="845"/>
                </a:cxn>
                <a:cxn ang="0">
                  <a:pos x="717" y="845"/>
                </a:cxn>
              </a:cxnLst>
              <a:rect l="0" t="0" r="r" b="b"/>
              <a:pathLst>
                <a:path w="717" h="845">
                  <a:moveTo>
                    <a:pt x="717" y="845"/>
                  </a:moveTo>
                  <a:lnTo>
                    <a:pt x="717" y="821"/>
                  </a:lnTo>
                  <a:lnTo>
                    <a:pt x="574" y="605"/>
                  </a:lnTo>
                  <a:lnTo>
                    <a:pt x="406" y="396"/>
                  </a:lnTo>
                  <a:lnTo>
                    <a:pt x="221" y="192"/>
                  </a:lnTo>
                  <a:lnTo>
                    <a:pt x="17" y="0"/>
                  </a:lnTo>
                  <a:lnTo>
                    <a:pt x="0" y="0"/>
                  </a:lnTo>
                  <a:lnTo>
                    <a:pt x="209" y="198"/>
                  </a:lnTo>
                  <a:lnTo>
                    <a:pt x="400" y="408"/>
                  </a:lnTo>
                  <a:lnTo>
                    <a:pt x="568" y="623"/>
                  </a:lnTo>
                  <a:lnTo>
                    <a:pt x="717" y="845"/>
                  </a:lnTo>
                  <a:lnTo>
                    <a:pt x="717" y="845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>
                <a:ea typeface="宋体" charset="-122"/>
              </a:endParaRPr>
            </a:p>
          </p:txBody>
        </p:sp>
        <p:sp>
          <p:nvSpPr>
            <p:cNvPr id="77848" name="Freeform 24"/>
            <p:cNvSpPr>
              <a:spLocks/>
            </p:cNvSpPr>
            <p:nvPr/>
          </p:nvSpPr>
          <p:spPr bwMode="hidden">
            <a:xfrm>
              <a:off x="5352" y="0"/>
              <a:ext cx="408" cy="414"/>
            </a:xfrm>
            <a:custGeom>
              <a:avLst/>
              <a:gdLst/>
              <a:ahLst/>
              <a:cxnLst>
                <a:cxn ang="0">
                  <a:pos x="407" y="414"/>
                </a:cxn>
                <a:cxn ang="0">
                  <a:pos x="407" y="396"/>
                </a:cxn>
                <a:cxn ang="0">
                  <a:pos x="222" y="192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108" y="102"/>
                </a:cxn>
                <a:cxn ang="0">
                  <a:pos x="216" y="204"/>
                </a:cxn>
                <a:cxn ang="0">
                  <a:pos x="407" y="414"/>
                </a:cxn>
                <a:cxn ang="0">
                  <a:pos x="407" y="414"/>
                </a:cxn>
              </a:cxnLst>
              <a:rect l="0" t="0" r="r" b="b"/>
              <a:pathLst>
                <a:path w="407" h="414">
                  <a:moveTo>
                    <a:pt x="407" y="414"/>
                  </a:moveTo>
                  <a:lnTo>
                    <a:pt x="407" y="396"/>
                  </a:lnTo>
                  <a:lnTo>
                    <a:pt x="222" y="192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08" y="102"/>
                  </a:lnTo>
                  <a:lnTo>
                    <a:pt x="216" y="204"/>
                  </a:lnTo>
                  <a:lnTo>
                    <a:pt x="407" y="414"/>
                  </a:lnTo>
                  <a:lnTo>
                    <a:pt x="407" y="414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>
                <a:ea typeface="宋体" charset="-122"/>
              </a:endParaRPr>
            </a:p>
          </p:txBody>
        </p:sp>
        <p:sp>
          <p:nvSpPr>
            <p:cNvPr id="77849" name="Freeform 25"/>
            <p:cNvSpPr>
              <a:spLocks/>
            </p:cNvSpPr>
            <p:nvPr/>
          </p:nvSpPr>
          <p:spPr bwMode="hidden">
            <a:xfrm>
              <a:off x="6" y="0"/>
              <a:ext cx="858" cy="1409"/>
            </a:xfrm>
            <a:custGeom>
              <a:avLst/>
              <a:gdLst/>
              <a:ahLst/>
              <a:cxnLst>
                <a:cxn ang="0">
                  <a:pos x="0" y="1361"/>
                </a:cxn>
                <a:cxn ang="0">
                  <a:pos x="0" y="1409"/>
                </a:cxn>
                <a:cxn ang="0">
                  <a:pos x="54" y="1211"/>
                </a:cxn>
                <a:cxn ang="0">
                  <a:pos x="126" y="1013"/>
                </a:cxn>
                <a:cxn ang="0">
                  <a:pos x="215" y="827"/>
                </a:cxn>
                <a:cxn ang="0">
                  <a:pos x="311" y="647"/>
                </a:cxn>
                <a:cxn ang="0">
                  <a:pos x="431" y="474"/>
                </a:cxn>
                <a:cxn ang="0">
                  <a:pos x="556" y="312"/>
                </a:cxn>
                <a:cxn ang="0">
                  <a:pos x="700" y="150"/>
                </a:cxn>
                <a:cxn ang="0">
                  <a:pos x="855" y="0"/>
                </a:cxn>
                <a:cxn ang="0">
                  <a:pos x="837" y="0"/>
                </a:cxn>
                <a:cxn ang="0">
                  <a:pos x="688" y="144"/>
                </a:cxn>
                <a:cxn ang="0">
                  <a:pos x="550" y="300"/>
                </a:cxn>
                <a:cxn ang="0">
                  <a:pos x="425" y="462"/>
                </a:cxn>
                <a:cxn ang="0">
                  <a:pos x="311" y="629"/>
                </a:cxn>
                <a:cxn ang="0">
                  <a:pos x="215" y="803"/>
                </a:cxn>
                <a:cxn ang="0">
                  <a:pos x="132" y="983"/>
                </a:cxn>
                <a:cxn ang="0">
                  <a:pos x="60" y="1169"/>
                </a:cxn>
                <a:cxn ang="0">
                  <a:pos x="0" y="1361"/>
                </a:cxn>
                <a:cxn ang="0">
                  <a:pos x="0" y="1361"/>
                </a:cxn>
              </a:cxnLst>
              <a:rect l="0" t="0" r="r" b="b"/>
              <a:pathLst>
                <a:path w="855" h="1409">
                  <a:moveTo>
                    <a:pt x="0" y="1361"/>
                  </a:moveTo>
                  <a:lnTo>
                    <a:pt x="0" y="1409"/>
                  </a:lnTo>
                  <a:lnTo>
                    <a:pt x="54" y="1211"/>
                  </a:lnTo>
                  <a:lnTo>
                    <a:pt x="126" y="1013"/>
                  </a:lnTo>
                  <a:lnTo>
                    <a:pt x="215" y="827"/>
                  </a:lnTo>
                  <a:lnTo>
                    <a:pt x="311" y="647"/>
                  </a:lnTo>
                  <a:lnTo>
                    <a:pt x="431" y="474"/>
                  </a:lnTo>
                  <a:lnTo>
                    <a:pt x="556" y="312"/>
                  </a:lnTo>
                  <a:lnTo>
                    <a:pt x="700" y="150"/>
                  </a:lnTo>
                  <a:lnTo>
                    <a:pt x="855" y="0"/>
                  </a:lnTo>
                  <a:lnTo>
                    <a:pt x="837" y="0"/>
                  </a:lnTo>
                  <a:lnTo>
                    <a:pt x="688" y="144"/>
                  </a:lnTo>
                  <a:lnTo>
                    <a:pt x="550" y="300"/>
                  </a:lnTo>
                  <a:lnTo>
                    <a:pt x="425" y="462"/>
                  </a:lnTo>
                  <a:lnTo>
                    <a:pt x="311" y="629"/>
                  </a:lnTo>
                  <a:lnTo>
                    <a:pt x="215" y="803"/>
                  </a:lnTo>
                  <a:lnTo>
                    <a:pt x="132" y="983"/>
                  </a:lnTo>
                  <a:lnTo>
                    <a:pt x="60" y="1169"/>
                  </a:lnTo>
                  <a:lnTo>
                    <a:pt x="0" y="1361"/>
                  </a:lnTo>
                  <a:lnTo>
                    <a:pt x="0" y="1361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>
                <a:ea typeface="宋体" charset="-122"/>
              </a:endParaRPr>
            </a:p>
          </p:txBody>
        </p:sp>
        <p:sp>
          <p:nvSpPr>
            <p:cNvPr id="77850" name="Freeform 26"/>
            <p:cNvSpPr>
              <a:spLocks/>
            </p:cNvSpPr>
            <p:nvPr/>
          </p:nvSpPr>
          <p:spPr bwMode="hidden">
            <a:xfrm>
              <a:off x="6" y="0"/>
              <a:ext cx="588" cy="599"/>
            </a:xfrm>
            <a:custGeom>
              <a:avLst/>
              <a:gdLst/>
              <a:ahLst/>
              <a:cxnLst>
                <a:cxn ang="0">
                  <a:pos x="586" y="0"/>
                </a:cxn>
                <a:cxn ang="0">
                  <a:pos x="568" y="0"/>
                </a:cxn>
                <a:cxn ang="0">
                  <a:pos x="407" y="132"/>
                </a:cxn>
                <a:cxn ang="0">
                  <a:pos x="257" y="270"/>
                </a:cxn>
                <a:cxn ang="0">
                  <a:pos x="120" y="420"/>
                </a:cxn>
                <a:cxn ang="0">
                  <a:pos x="0" y="575"/>
                </a:cxn>
                <a:cxn ang="0">
                  <a:pos x="0" y="599"/>
                </a:cxn>
                <a:cxn ang="0">
                  <a:pos x="120" y="432"/>
                </a:cxn>
                <a:cxn ang="0">
                  <a:pos x="257" y="282"/>
                </a:cxn>
                <a:cxn ang="0">
                  <a:pos x="413" y="138"/>
                </a:cxn>
                <a:cxn ang="0">
                  <a:pos x="586" y="0"/>
                </a:cxn>
                <a:cxn ang="0">
                  <a:pos x="586" y="0"/>
                </a:cxn>
              </a:cxnLst>
              <a:rect l="0" t="0" r="r" b="b"/>
              <a:pathLst>
                <a:path w="586" h="599">
                  <a:moveTo>
                    <a:pt x="586" y="0"/>
                  </a:moveTo>
                  <a:lnTo>
                    <a:pt x="568" y="0"/>
                  </a:lnTo>
                  <a:lnTo>
                    <a:pt x="407" y="132"/>
                  </a:lnTo>
                  <a:lnTo>
                    <a:pt x="257" y="270"/>
                  </a:lnTo>
                  <a:lnTo>
                    <a:pt x="120" y="420"/>
                  </a:lnTo>
                  <a:lnTo>
                    <a:pt x="0" y="575"/>
                  </a:lnTo>
                  <a:lnTo>
                    <a:pt x="0" y="599"/>
                  </a:lnTo>
                  <a:lnTo>
                    <a:pt x="120" y="432"/>
                  </a:lnTo>
                  <a:lnTo>
                    <a:pt x="257" y="282"/>
                  </a:lnTo>
                  <a:lnTo>
                    <a:pt x="413" y="138"/>
                  </a:lnTo>
                  <a:lnTo>
                    <a:pt x="586" y="0"/>
                  </a:lnTo>
                  <a:lnTo>
                    <a:pt x="58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>
                <a:ea typeface="宋体" charset="-122"/>
              </a:endParaRPr>
            </a:p>
          </p:txBody>
        </p:sp>
        <p:sp>
          <p:nvSpPr>
            <p:cNvPr id="77851" name="Freeform 27"/>
            <p:cNvSpPr>
              <a:spLocks/>
            </p:cNvSpPr>
            <p:nvPr/>
          </p:nvSpPr>
          <p:spPr bwMode="hidden">
            <a:xfrm>
              <a:off x="6" y="0"/>
              <a:ext cx="270" cy="252"/>
            </a:xfrm>
            <a:custGeom>
              <a:avLst/>
              <a:gdLst/>
              <a:ahLst/>
              <a:cxnLst>
                <a:cxn ang="0">
                  <a:pos x="269" y="0"/>
                </a:cxn>
                <a:cxn ang="0">
                  <a:pos x="251" y="0"/>
                </a:cxn>
                <a:cxn ang="0">
                  <a:pos x="120" y="114"/>
                </a:cxn>
                <a:cxn ang="0">
                  <a:pos x="60" y="174"/>
                </a:cxn>
                <a:cxn ang="0">
                  <a:pos x="0" y="234"/>
                </a:cxn>
                <a:cxn ang="0">
                  <a:pos x="0" y="252"/>
                </a:cxn>
                <a:cxn ang="0">
                  <a:pos x="126" y="120"/>
                </a:cxn>
                <a:cxn ang="0">
                  <a:pos x="269" y="0"/>
                </a:cxn>
                <a:cxn ang="0">
                  <a:pos x="269" y="0"/>
                </a:cxn>
              </a:cxnLst>
              <a:rect l="0" t="0" r="r" b="b"/>
              <a:pathLst>
                <a:path w="269" h="252">
                  <a:moveTo>
                    <a:pt x="269" y="0"/>
                  </a:moveTo>
                  <a:lnTo>
                    <a:pt x="251" y="0"/>
                  </a:lnTo>
                  <a:lnTo>
                    <a:pt x="120" y="114"/>
                  </a:lnTo>
                  <a:lnTo>
                    <a:pt x="60" y="174"/>
                  </a:lnTo>
                  <a:lnTo>
                    <a:pt x="0" y="234"/>
                  </a:lnTo>
                  <a:lnTo>
                    <a:pt x="0" y="252"/>
                  </a:lnTo>
                  <a:lnTo>
                    <a:pt x="126" y="120"/>
                  </a:lnTo>
                  <a:lnTo>
                    <a:pt x="269" y="0"/>
                  </a:lnTo>
                  <a:lnTo>
                    <a:pt x="269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>
                <a:ea typeface="宋体" charset="-122"/>
              </a:endParaRPr>
            </a:p>
          </p:txBody>
        </p:sp>
        <p:sp>
          <p:nvSpPr>
            <p:cNvPr id="77852" name="Line 28"/>
            <p:cNvSpPr>
              <a:spLocks noChangeShapeType="1"/>
            </p:cNvSpPr>
            <p:nvPr/>
          </p:nvSpPr>
          <p:spPr bwMode="hidden">
            <a:xfrm>
              <a:off x="1" y="2749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77853" name="Line 29"/>
            <p:cNvSpPr>
              <a:spLocks noChangeShapeType="1"/>
            </p:cNvSpPr>
            <p:nvPr/>
          </p:nvSpPr>
          <p:spPr bwMode="hidden">
            <a:xfrm>
              <a:off x="1" y="2356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77854" name="Line 30"/>
            <p:cNvSpPr>
              <a:spLocks noChangeShapeType="1"/>
            </p:cNvSpPr>
            <p:nvPr/>
          </p:nvSpPr>
          <p:spPr bwMode="hidden">
            <a:xfrm>
              <a:off x="1" y="3142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 dirty="0"/>
            </a:p>
          </p:txBody>
        </p:sp>
        <p:grpSp>
          <p:nvGrpSpPr>
            <p:cNvPr id="4" name="Group 31"/>
            <p:cNvGrpSpPr>
              <a:grpSpLocks/>
            </p:cNvGrpSpPr>
            <p:nvPr/>
          </p:nvGrpSpPr>
          <p:grpSpPr bwMode="auto">
            <a:xfrm>
              <a:off x="1" y="392"/>
              <a:ext cx="5758" cy="1571"/>
              <a:chOff x="1" y="392"/>
              <a:chExt cx="5758" cy="1571"/>
            </a:xfrm>
          </p:grpSpPr>
          <p:sp>
            <p:nvSpPr>
              <p:cNvPr id="77856" name="Line 32"/>
              <p:cNvSpPr>
                <a:spLocks noChangeShapeType="1"/>
              </p:cNvSpPr>
              <p:nvPr userDrawn="1"/>
            </p:nvSpPr>
            <p:spPr bwMode="hidden">
              <a:xfrm>
                <a:off x="1" y="784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n-US" dirty="0"/>
              </a:p>
            </p:txBody>
          </p:sp>
          <p:sp>
            <p:nvSpPr>
              <p:cNvPr id="77857" name="Line 33"/>
              <p:cNvSpPr>
                <a:spLocks noChangeShapeType="1"/>
              </p:cNvSpPr>
              <p:nvPr userDrawn="1"/>
            </p:nvSpPr>
            <p:spPr bwMode="hidden">
              <a:xfrm>
                <a:off x="1" y="1963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n-US" dirty="0"/>
              </a:p>
            </p:txBody>
          </p:sp>
          <p:sp>
            <p:nvSpPr>
              <p:cNvPr id="77858" name="Line 34"/>
              <p:cNvSpPr>
                <a:spLocks noChangeShapeType="1"/>
              </p:cNvSpPr>
              <p:nvPr userDrawn="1"/>
            </p:nvSpPr>
            <p:spPr bwMode="hidden">
              <a:xfrm>
                <a:off x="1" y="1570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n-US" dirty="0"/>
              </a:p>
            </p:txBody>
          </p:sp>
          <p:sp>
            <p:nvSpPr>
              <p:cNvPr id="77859" name="Line 35"/>
              <p:cNvSpPr>
                <a:spLocks noChangeShapeType="1"/>
              </p:cNvSpPr>
              <p:nvPr userDrawn="1"/>
            </p:nvSpPr>
            <p:spPr bwMode="hidden">
              <a:xfrm>
                <a:off x="1" y="1177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n-US" dirty="0"/>
              </a:p>
            </p:txBody>
          </p:sp>
          <p:sp>
            <p:nvSpPr>
              <p:cNvPr id="77860" name="Line 36"/>
              <p:cNvSpPr>
                <a:spLocks noChangeShapeType="1"/>
              </p:cNvSpPr>
              <p:nvPr userDrawn="1"/>
            </p:nvSpPr>
            <p:spPr bwMode="hidden">
              <a:xfrm>
                <a:off x="1" y="392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n-US" dirty="0"/>
              </a:p>
            </p:txBody>
          </p:sp>
        </p:grpSp>
        <p:sp>
          <p:nvSpPr>
            <p:cNvPr id="77861" name="Line 37"/>
            <p:cNvSpPr>
              <a:spLocks noChangeShapeType="1"/>
            </p:cNvSpPr>
            <p:nvPr/>
          </p:nvSpPr>
          <p:spPr bwMode="hidden">
            <a:xfrm>
              <a:off x="1" y="3928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77862" name="Line 38"/>
            <p:cNvSpPr>
              <a:spLocks noChangeShapeType="1"/>
            </p:cNvSpPr>
            <p:nvPr/>
          </p:nvSpPr>
          <p:spPr bwMode="hidden">
            <a:xfrm>
              <a:off x="1" y="3535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 dirty="0"/>
            </a:p>
          </p:txBody>
        </p:sp>
      </p:grpSp>
      <p:sp>
        <p:nvSpPr>
          <p:cNvPr id="77863" name="Rectangle 39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smtClean="0"/>
          </a:p>
        </p:txBody>
      </p:sp>
      <p:sp>
        <p:nvSpPr>
          <p:cNvPr id="77864" name="Rectangle 40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defRPr>
            </a:lvl1pPr>
          </a:lstStyle>
          <a:p>
            <a:fld id="{67D5330E-C3D9-8F43-BC6D-015AA4B18EC6}" type="datetimeFigureOut">
              <a:rPr lang="en-US" smtClean="0"/>
              <a:pPr/>
              <a:t>5/25/2013</a:t>
            </a:fld>
            <a:endParaRPr lang="en-US" dirty="0"/>
          </a:p>
        </p:txBody>
      </p:sp>
      <p:sp>
        <p:nvSpPr>
          <p:cNvPr id="77865" name="Rectangle 4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0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defRPr>
            </a:lvl1pPr>
          </a:lstStyle>
          <a:p>
            <a:endParaRPr lang="en-US" dirty="0"/>
          </a:p>
        </p:txBody>
      </p:sp>
      <p:sp>
        <p:nvSpPr>
          <p:cNvPr id="77866" name="Rectangle 4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defRPr>
            </a:lvl1pPr>
          </a:lstStyle>
          <a:p>
            <a:fld id="{04D8C3E9-9DA2-BE4B-A6C2-79EB7C830CB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7867" name="Rectangle 4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sz="quarter"/>
          </p:nvPr>
        </p:nvSpPr>
        <p:spPr>
          <a:xfrm>
            <a:off x="228600" y="304800"/>
            <a:ext cx="8458200" cy="1470025"/>
          </a:xfrm>
        </p:spPr>
        <p:txBody>
          <a:bodyPr>
            <a:noAutofit/>
          </a:bodyPr>
          <a:lstStyle/>
          <a:p>
            <a:r>
              <a:rPr lang="en-US" altLang="zh-CN" sz="6000" b="1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Teacher’s Manual</a:t>
            </a:r>
            <a:endParaRPr lang="en-US" altLang="zh-CN" sz="6000" b="1" dirty="0">
              <a:effectLst>
                <a:outerShdw blurRad="38100" dist="38100" dir="2700000" algn="tl">
                  <a:srgbClr val="FFFFFF"/>
                </a:outerShdw>
              </a:effectLst>
              <a:ea typeface="宋体" charset="-122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sz="quarter" idx="1"/>
          </p:nvPr>
        </p:nvSpPr>
        <p:spPr>
          <a:xfrm>
            <a:off x="381000" y="1981200"/>
            <a:ext cx="8458200" cy="4419600"/>
          </a:xfrm>
        </p:spPr>
        <p:txBody>
          <a:bodyPr>
            <a:noAutofit/>
          </a:bodyPr>
          <a:lstStyle/>
          <a:p>
            <a:pPr marL="342900" indent="-342900" algn="l">
              <a:buFont typeface="Wingdings" pitchFamily="2" charset="2"/>
              <a:buAutoNum type="romanUcPeriod"/>
              <a:defRPr/>
            </a:pPr>
            <a:r>
              <a:rPr lang="en-US" altLang="zh-CN" sz="40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Introduction to </a:t>
            </a:r>
            <a:r>
              <a:rPr lang="en-US" altLang="zh-CN" sz="4000" i="1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The Art of Public Speaking</a:t>
            </a:r>
          </a:p>
          <a:p>
            <a:pPr marL="342900" indent="-342900" algn="l">
              <a:buFont typeface="Wingdings" pitchFamily="2" charset="2"/>
              <a:buAutoNum type="romanUcPeriod"/>
              <a:defRPr/>
            </a:pPr>
            <a:r>
              <a:rPr lang="en-US" altLang="zh-CN" sz="40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 Sample Course Syllabi and      Suggested Teaching Plans</a:t>
            </a:r>
          </a:p>
          <a:p>
            <a:pPr marL="342900" indent="-342900" algn="l">
              <a:buFont typeface="Wingdings" pitchFamily="2" charset="2"/>
              <a:buAutoNum type="romanUcPeriod"/>
              <a:defRPr/>
            </a:pPr>
            <a:r>
              <a:rPr lang="en-US" altLang="zh-CN" sz="40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 Chapter-by-Chapter Guide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sz="quarter"/>
          </p:nvPr>
        </p:nvSpPr>
        <p:spPr>
          <a:xfrm>
            <a:off x="-1143000" y="5692775"/>
            <a:ext cx="10287000" cy="1470025"/>
          </a:xfrm>
        </p:spPr>
        <p:txBody>
          <a:bodyPr>
            <a:noAutofit/>
          </a:bodyPr>
          <a:lstStyle/>
          <a:p>
            <a:pPr marL="914400" indent="-914400"/>
            <a:r>
              <a:rPr lang="en-US" sz="5400" b="1" dirty="0" smtClean="0">
                <a:ln w="0" cap="flat" cmpd="sng" algn="ctr">
                  <a:solidFill>
                    <a:schemeClr val="tx2">
                      <a:lumMod val="20000"/>
                      <a:lumOff val="80000"/>
                      <a:alpha val="68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18233F"/>
                </a:solidFill>
                <a:effectLst>
                  <a:outerShdw blurRad="101600" dist="38100" dir="2700000">
                    <a:srgbClr val="000000">
                      <a:alpha val="35000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     </a:t>
            </a:r>
            <a:r>
              <a:rPr lang="en-US" altLang="zh-CN" sz="6000" b="1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Chapter-by-Chapter Guide</a:t>
            </a:r>
            <a:r>
              <a:rPr lang="en-US" sz="5400" b="1" dirty="0" smtClean="0">
                <a:ln w="0" cap="flat" cmpd="sng" algn="ctr">
                  <a:solidFill>
                    <a:schemeClr val="tx2">
                      <a:lumMod val="20000"/>
                      <a:lumOff val="80000"/>
                      <a:alpha val="68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18233F"/>
                </a:solidFill>
                <a:effectLst>
                  <a:outerShdw blurRad="101600" dist="38100" dir="2700000">
                    <a:srgbClr val="000000">
                      <a:alpha val="35000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/>
            </a:r>
            <a:br>
              <a:rPr lang="en-US" sz="5400" b="1" dirty="0" smtClean="0">
                <a:ln w="0" cap="flat" cmpd="sng" algn="ctr">
                  <a:solidFill>
                    <a:schemeClr val="tx2">
                      <a:lumMod val="20000"/>
                      <a:lumOff val="80000"/>
                      <a:alpha val="68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18233F"/>
                </a:solidFill>
                <a:effectLst>
                  <a:outerShdw blurRad="101600" dist="38100" dir="2700000">
                    <a:srgbClr val="000000">
                      <a:alpha val="35000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en-US" sz="5400" b="1" dirty="0" smtClean="0">
                <a:ln w="0" cap="flat" cmpd="sng" algn="ctr">
                  <a:solidFill>
                    <a:schemeClr val="tx2">
                      <a:lumMod val="20000"/>
                      <a:lumOff val="80000"/>
                      <a:alpha val="68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18233F"/>
                </a:solidFill>
                <a:effectLst>
                  <a:outerShdw blurRad="101600" dist="38100" dir="2700000">
                    <a:srgbClr val="000000">
                      <a:alpha val="35000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/>
            </a:r>
            <a:br>
              <a:rPr lang="en-US" sz="5400" b="1" dirty="0" smtClean="0">
                <a:ln w="0" cap="flat" cmpd="sng" algn="ctr">
                  <a:solidFill>
                    <a:schemeClr val="tx2">
                      <a:lumMod val="20000"/>
                      <a:lumOff val="80000"/>
                      <a:alpha val="68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18233F"/>
                </a:solidFill>
                <a:effectLst>
                  <a:outerShdw blurRad="101600" dist="38100" dir="2700000">
                    <a:srgbClr val="000000">
                      <a:alpha val="35000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en-US" altLang="zh-CN" sz="4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  <a:ea typeface="宋体" charset="-122"/>
                <a:cs typeface="+mn-cs"/>
              </a:rPr>
              <a:t> </a:t>
            </a:r>
            <a:r>
              <a:rPr lang="en-US" altLang="zh-CN" sz="4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  <a:ea typeface="宋体" charset="-122"/>
                <a:cs typeface="+mn-cs"/>
              </a:rPr>
              <a:t>Chapter 13</a:t>
            </a:r>
            <a:br>
              <a:rPr lang="en-US" altLang="zh-CN" sz="4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  <a:ea typeface="宋体" charset="-122"/>
                <a:cs typeface="+mn-cs"/>
              </a:rPr>
            </a:br>
            <a:r>
              <a:rPr lang="en-US" altLang="zh-CN" sz="4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  <a:ea typeface="宋体" charset="-122"/>
                <a:cs typeface="+mn-cs"/>
              </a:rPr>
              <a:t>   Teacher’s Manual, </a:t>
            </a:r>
            <a:br>
              <a:rPr lang="en-US" altLang="zh-CN" sz="4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  <a:ea typeface="宋体" charset="-122"/>
                <a:cs typeface="+mn-cs"/>
              </a:rPr>
            </a:br>
            <a:r>
              <a:rPr lang="en-US" altLang="zh-CN" sz="4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  <a:ea typeface="宋体" charset="-122"/>
                <a:cs typeface="+mn-cs"/>
              </a:rPr>
              <a:t>page 230 </a:t>
            </a:r>
            <a:r>
              <a:rPr lang="en-US" altLang="zh-CN" sz="4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  <a:ea typeface="宋体" charset="-122"/>
                <a:cs typeface="+mn-cs"/>
              </a:rPr>
              <a:t/>
            </a:r>
            <a:br>
              <a:rPr lang="en-US" altLang="zh-CN" sz="4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  <a:ea typeface="宋体" charset="-122"/>
                <a:cs typeface="+mn-cs"/>
              </a:rPr>
            </a:br>
            <a:r>
              <a:rPr lang="en-US" altLang="zh-CN" sz="4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  <a:ea typeface="宋体" charset="-122"/>
                <a:cs typeface="+mn-cs"/>
              </a:rPr>
              <a:t/>
            </a:r>
            <a:br>
              <a:rPr lang="en-US" altLang="zh-CN" sz="4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  <a:ea typeface="宋体" charset="-122"/>
                <a:cs typeface="+mn-cs"/>
              </a:rPr>
            </a:br>
            <a:endParaRPr lang="en-US" altLang="zh-CN" sz="4800" dirty="0"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+mn-lt"/>
              <a:ea typeface="宋体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sz="quarter" idx="1"/>
          </p:nvPr>
        </p:nvSpPr>
        <p:spPr>
          <a:xfrm>
            <a:off x="533400" y="1752600"/>
            <a:ext cx="9829800" cy="3581400"/>
          </a:xfrm>
        </p:spPr>
        <p:txBody>
          <a:bodyPr>
            <a:noAutofit/>
          </a:bodyPr>
          <a:lstStyle/>
          <a:p>
            <a:pPr marL="914400" indent="-914400" algn="l"/>
            <a:r>
              <a:rPr lang="en-US" altLang="zh-CN" sz="4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j-lt"/>
                <a:ea typeface="宋体" charset="-122"/>
                <a:cs typeface="+mj-cs"/>
              </a:rPr>
              <a:t>1. </a:t>
            </a:r>
            <a:r>
              <a:rPr lang="en-US" altLang="zh-CN" sz="48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j-lt"/>
                <a:ea typeface="宋体" charset="-122"/>
                <a:cs typeface="+mj-cs"/>
              </a:rPr>
              <a:t>Chapter Teaching Guide</a:t>
            </a:r>
          </a:p>
          <a:p>
            <a:pPr marL="1200150" lvl="3" indent="-342900">
              <a:lnSpc>
                <a:spcPts val="5000"/>
              </a:lnSpc>
              <a:buClr>
                <a:schemeClr val="hlink"/>
              </a:buClr>
              <a:buFont typeface="Arial" pitchFamily="34" charset="0"/>
              <a:buChar char="•"/>
              <a:defRPr/>
            </a:pPr>
            <a:r>
              <a:rPr lang="en-US" altLang="zh-CN" sz="40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  <a:cs typeface="+mn-cs"/>
              </a:rPr>
              <a:t> Teaching Objectives</a:t>
            </a:r>
          </a:p>
          <a:p>
            <a:pPr marL="1200150" lvl="3" indent="-342900">
              <a:lnSpc>
                <a:spcPts val="5000"/>
              </a:lnSpc>
              <a:buClr>
                <a:schemeClr val="hlink"/>
              </a:buClr>
              <a:buFont typeface="Arial" pitchFamily="34" charset="0"/>
              <a:buChar char="•"/>
              <a:defRPr/>
            </a:pPr>
            <a:r>
              <a:rPr lang="en-US" altLang="zh-CN" sz="40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  <a:cs typeface="+mn-cs"/>
              </a:rPr>
              <a:t> Teaching Suggestions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sz="quarter" idx="1"/>
          </p:nvPr>
        </p:nvSpPr>
        <p:spPr>
          <a:xfrm>
            <a:off x="-304800" y="1295400"/>
            <a:ext cx="9753600" cy="4800600"/>
          </a:xfrm>
        </p:spPr>
        <p:txBody>
          <a:bodyPr lIns="0">
            <a:noAutofit/>
          </a:bodyPr>
          <a:lstStyle/>
          <a:p>
            <a:pPr marL="914400" indent="-914400" algn="l"/>
            <a:r>
              <a:rPr lang="en-US" altLang="zh-CN" sz="4800" b="1" dirty="0" smtClean="0">
                <a:solidFill>
                  <a:schemeClr val="bg1"/>
                </a:solidFill>
                <a:effectLst>
                  <a:outerShdw blurRad="50800" dist="38100" dir="2700000">
                    <a:srgbClr val="000000">
                      <a:alpha val="50000"/>
                    </a:srgbClr>
                  </a:outerShdw>
                </a:effectLst>
              </a:rPr>
              <a:t>     </a:t>
            </a:r>
            <a:r>
              <a:rPr lang="en-US" altLang="zh-CN" sz="4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j-lt"/>
                <a:ea typeface="宋体" charset="-122"/>
                <a:cs typeface="+mj-cs"/>
              </a:rPr>
              <a:t>2. </a:t>
            </a:r>
            <a:r>
              <a:rPr lang="en-US" altLang="zh-CN" sz="48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j-lt"/>
                <a:ea typeface="宋体" charset="-122"/>
                <a:cs typeface="+mj-cs"/>
              </a:rPr>
              <a:t>Textbook Exercises</a:t>
            </a:r>
          </a:p>
          <a:p>
            <a:pPr marL="2114550" lvl="5" indent="-342900">
              <a:buClr>
                <a:schemeClr val="hlink"/>
              </a:buClr>
              <a:buSzPct val="80000"/>
              <a:buFont typeface="Arial" pitchFamily="34" charset="0"/>
              <a:buChar char="•"/>
              <a:defRPr/>
            </a:pPr>
            <a:r>
              <a:rPr lang="en-US" altLang="zh-CN" sz="40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  <a:cs typeface="+mn-cs"/>
              </a:rPr>
              <a:t>Exercises for Thinking and Speaking</a:t>
            </a:r>
          </a:p>
          <a:p>
            <a:pPr marL="2114550" lvl="5" indent="-342900">
              <a:buClr>
                <a:schemeClr val="hlink"/>
              </a:buClr>
              <a:buSzPct val="80000"/>
              <a:buFont typeface="Arial" pitchFamily="34" charset="0"/>
              <a:buChar char="•"/>
              <a:defRPr/>
            </a:pPr>
            <a:r>
              <a:rPr lang="en-US" altLang="zh-CN" sz="40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  <a:cs typeface="+mn-cs"/>
              </a:rPr>
              <a:t>Public Speaking in Your Career</a:t>
            </a:r>
          </a:p>
          <a:p>
            <a:pPr marL="1828800" lvl="2" indent="-360000" algn="l">
              <a:lnSpc>
                <a:spcPct val="150000"/>
              </a:lnSpc>
              <a:buSzPct val="80000"/>
              <a:buFont typeface="Arial" pitchFamily="34" charset="0"/>
              <a:buChar char="•"/>
            </a:pPr>
            <a:endParaRPr lang="en-US" altLang="zh-CN" sz="4000" dirty="0" smtClean="0">
              <a:solidFill>
                <a:schemeClr val="bg1"/>
              </a:solidFill>
              <a:effectLst>
                <a:outerShdw blurRad="50800" dist="38100" dir="2700000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sz="quarter" idx="1"/>
          </p:nvPr>
        </p:nvSpPr>
        <p:spPr>
          <a:xfrm>
            <a:off x="-304800" y="1012825"/>
            <a:ext cx="9372600" cy="4397375"/>
          </a:xfrm>
        </p:spPr>
        <p:txBody>
          <a:bodyPr>
            <a:noAutofit/>
          </a:bodyPr>
          <a:lstStyle/>
          <a:p>
            <a:pPr marL="914400" indent="-914400" algn="l"/>
            <a:r>
              <a:rPr lang="en-US" altLang="zh-CN" sz="4800" dirty="0" smtClean="0">
                <a:solidFill>
                  <a:schemeClr val="bg1"/>
                </a:solidFill>
                <a:effectLst>
                  <a:outerShdw blurRad="50800" dist="38100" dir="2700000">
                    <a:srgbClr val="000000">
                      <a:alpha val="50000"/>
                    </a:srgbClr>
                  </a:outerShdw>
                </a:effectLst>
              </a:rPr>
              <a:t>     </a:t>
            </a:r>
            <a:r>
              <a:rPr lang="en-US" altLang="zh-CN" sz="4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j-lt"/>
                <a:ea typeface="宋体" charset="-122"/>
                <a:cs typeface="+mj-cs"/>
              </a:rPr>
              <a:t>3. Teaching Resources  </a:t>
            </a:r>
          </a:p>
          <a:p>
            <a:pPr marL="2114550" lvl="5" indent="-342900">
              <a:buClr>
                <a:schemeClr val="hlink"/>
              </a:buClr>
              <a:buSzPct val="80000"/>
              <a:buFont typeface="Arial" pitchFamily="34" charset="0"/>
              <a:buChar char="•"/>
              <a:defRPr/>
            </a:pPr>
            <a:r>
              <a:rPr lang="en-US" altLang="zh-CN" sz="36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  <a:cs typeface="+mn-cs"/>
              </a:rPr>
              <a:t>Additional Exercises and Activities</a:t>
            </a:r>
          </a:p>
          <a:p>
            <a:pPr marL="2114550" lvl="5" indent="-342900">
              <a:buClr>
                <a:schemeClr val="hlink"/>
              </a:buClr>
              <a:buSzPct val="80000"/>
              <a:buFont typeface="Arial" pitchFamily="34" charset="0"/>
              <a:buChar char="•"/>
              <a:defRPr/>
            </a:pPr>
            <a:r>
              <a:rPr lang="en-US" altLang="zh-CN" sz="36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  <a:cs typeface="+mn-cs"/>
              </a:rPr>
              <a:t>Additional Sample Speech Analysis</a:t>
            </a:r>
          </a:p>
          <a:p>
            <a:pPr marL="2114550" lvl="5" indent="-342900">
              <a:buClr>
                <a:schemeClr val="hlink"/>
              </a:buClr>
              <a:buSzPct val="80000"/>
              <a:buFont typeface="Arial" pitchFamily="34" charset="0"/>
              <a:buChar char="•"/>
              <a:defRPr/>
            </a:pPr>
            <a:r>
              <a:rPr lang="en-US" altLang="zh-CN" sz="36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  <a:cs typeface="+mn-cs"/>
              </a:rPr>
              <a:t>Evaluation Forms and Instructional Worksheets</a:t>
            </a:r>
          </a:p>
          <a:p>
            <a:pPr marL="1828800" lvl="2" indent="-914400" algn="l"/>
            <a:endParaRPr lang="en-US" sz="3600" b="1" dirty="0" smtClean="0">
              <a:solidFill>
                <a:schemeClr val="bg1"/>
              </a:solidFill>
              <a:effectLst>
                <a:outerShdw blurRad="50800" dist="38100" dir="2700000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sz="quarter" idx="1"/>
          </p:nvPr>
        </p:nvSpPr>
        <p:spPr>
          <a:xfrm>
            <a:off x="381000" y="1241425"/>
            <a:ext cx="8458200" cy="4397375"/>
          </a:xfrm>
        </p:spPr>
        <p:txBody>
          <a:bodyPr>
            <a:noAutofit/>
          </a:bodyPr>
          <a:lstStyle/>
          <a:p>
            <a:pPr marL="914400" indent="-914400" algn="l"/>
            <a:endParaRPr lang="en-US" altLang="zh-CN" sz="4800" dirty="0" smtClean="0">
              <a:solidFill>
                <a:schemeClr val="bg1"/>
              </a:solidFill>
              <a:effectLst>
                <a:outerShdw blurRad="50800" dist="38100" dir="2700000">
                  <a:srgbClr val="000000">
                    <a:alpha val="50000"/>
                  </a:srgbClr>
                </a:outerShdw>
              </a:effectLst>
            </a:endParaRPr>
          </a:p>
          <a:p>
            <a:pPr marL="914400" indent="-914400">
              <a:spcBef>
                <a:spcPct val="0"/>
              </a:spcBef>
            </a:pPr>
            <a:r>
              <a:rPr lang="en-US" altLang="zh-CN" sz="6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j-lt"/>
                <a:ea typeface="宋体" charset="-122"/>
                <a:cs typeface="+mj-cs"/>
              </a:rPr>
              <a:t>Speeches for Analysis and Discussion </a:t>
            </a:r>
          </a:p>
          <a:p>
            <a:pPr marL="914400" indent="-914400">
              <a:spcBef>
                <a:spcPct val="0"/>
              </a:spcBef>
            </a:pPr>
            <a:r>
              <a:rPr lang="en-US" altLang="zh-CN" sz="6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j-lt"/>
                <a:ea typeface="宋体" charset="-122"/>
                <a:cs typeface="+mj-cs"/>
              </a:rPr>
              <a:t>DVD</a:t>
            </a:r>
          </a:p>
          <a:p>
            <a:pPr marL="1828800" lvl="2" indent="-914400" algn="l"/>
            <a:endParaRPr lang="en-US" sz="4500" dirty="0" smtClean="0">
              <a:solidFill>
                <a:schemeClr val="bg1"/>
              </a:solidFill>
              <a:effectLst>
                <a:outerShdw blurRad="50800" dist="38100" dir="2700000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副标题 3"/>
          <p:cNvSpPr>
            <a:spLocks noGrp="1"/>
          </p:cNvSpPr>
          <p:nvPr>
            <p:ph type="subTitle" sz="quarter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sz="quarter"/>
          </p:nvPr>
        </p:nvSpPr>
        <p:spPr>
          <a:xfrm>
            <a:off x="685800" y="2514600"/>
            <a:ext cx="7772400" cy="1470025"/>
          </a:xfrm>
        </p:spPr>
        <p:txBody>
          <a:bodyPr>
            <a:noAutofit/>
          </a:bodyPr>
          <a:lstStyle/>
          <a:p>
            <a:r>
              <a:rPr lang="en-US" altLang="zh-CN" sz="6000" b="1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Course Design </a:t>
            </a:r>
            <a:r>
              <a:rPr lang="en-US" sz="6000" b="1" dirty="0" smtClean="0">
                <a:ln w="0" cap="flat" cmpd="sng" algn="ctr">
                  <a:solidFill>
                    <a:schemeClr val="tx2">
                      <a:lumMod val="20000"/>
                      <a:lumOff val="80000"/>
                      <a:alpha val="68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101600" dist="38100" dir="2700000">
                    <a:srgbClr val="000000">
                      <a:alpha val="35000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/>
            </a:r>
            <a:br>
              <a:rPr lang="en-US" sz="6000" b="1" dirty="0" smtClean="0">
                <a:ln w="0" cap="flat" cmpd="sng" algn="ctr">
                  <a:solidFill>
                    <a:schemeClr val="tx2">
                      <a:lumMod val="20000"/>
                      <a:lumOff val="80000"/>
                      <a:alpha val="68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101600" dist="38100" dir="2700000">
                    <a:srgbClr val="000000">
                      <a:alpha val="35000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</a:br>
            <a:endParaRPr lang="en-US" sz="6000" b="1" dirty="0">
              <a:ln w="0" cap="flat" cmpd="sng" algn="ctr">
                <a:solidFill>
                  <a:schemeClr val="tx2">
                    <a:lumMod val="20000"/>
                    <a:lumOff val="80000"/>
                    <a:alpha val="68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chemeClr val="accent5">
                  <a:lumMod val="60000"/>
                  <a:lumOff val="40000"/>
                </a:schemeClr>
              </a:solidFill>
              <a:effectLst>
                <a:outerShdw blurRad="101600" dist="38100" dir="2700000">
                  <a:srgbClr val="000000">
                    <a:alpha val="35000"/>
                  </a:srgbClr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sz="quarter"/>
          </p:nvPr>
        </p:nvSpPr>
        <p:spPr>
          <a:xfrm>
            <a:off x="685800" y="1524000"/>
            <a:ext cx="7772400" cy="1470025"/>
          </a:xfrm>
        </p:spPr>
        <p:txBody>
          <a:bodyPr>
            <a:noAutofit/>
          </a:bodyPr>
          <a:lstStyle/>
          <a:p>
            <a:r>
              <a:rPr lang="en-US" altLang="zh-CN" sz="6000" b="1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Sample Course Syllabus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sz="quarter" idx="1"/>
          </p:nvPr>
        </p:nvSpPr>
        <p:spPr>
          <a:xfrm>
            <a:off x="838200" y="2090737"/>
            <a:ext cx="7315200" cy="1806575"/>
          </a:xfrm>
        </p:spPr>
        <p:txBody>
          <a:bodyPr>
            <a:noAutofit/>
          </a:bodyPr>
          <a:lstStyle/>
          <a:p>
            <a:pPr algn="l"/>
            <a:endParaRPr lang="en-US" sz="4500" dirty="0" smtClean="0">
              <a:solidFill>
                <a:schemeClr val="bg1"/>
              </a:solidFill>
              <a:effectLst>
                <a:outerShdw blurRad="50800" dist="38100" dir="2700000">
                  <a:srgbClr val="000000">
                    <a:alpha val="50000"/>
                  </a:srgbClr>
                </a:outerShdw>
              </a:effectLst>
            </a:endParaRPr>
          </a:p>
          <a:p>
            <a:pPr algn="l"/>
            <a:endParaRPr lang="en-US" sz="4500" b="1" dirty="0" smtClean="0">
              <a:solidFill>
                <a:schemeClr val="bg1"/>
              </a:solidFill>
              <a:effectLst>
                <a:outerShdw blurRad="50800" dist="38100" dir="2700000">
                  <a:srgbClr val="000000">
                    <a:alpha val="50000"/>
                  </a:srgbClr>
                </a:outerShdw>
              </a:effectLst>
              <a:latin typeface="Gill Sans MT" pitchFamily="34" charset="0"/>
            </a:endParaRPr>
          </a:p>
          <a:p>
            <a:pPr algn="l"/>
            <a:r>
              <a:rPr lang="en-US" altLang="zh-CN" sz="40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   Teacher’s Manual, 13-17</a:t>
            </a:r>
          </a:p>
          <a:p>
            <a:pPr algn="l"/>
            <a:endParaRPr lang="en-US" sz="4000" b="1" dirty="0" smtClean="0">
              <a:solidFill>
                <a:schemeClr val="bg1"/>
              </a:solidFill>
              <a:effectLst>
                <a:outerShdw blurRad="50800" dist="38100" dir="2700000">
                  <a:srgbClr val="000000">
                    <a:alpha val="50000"/>
                  </a:srgbClr>
                </a:outerShdw>
              </a:effectLst>
              <a:latin typeface="Gill Sans MT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sz="quarter"/>
          </p:nvPr>
        </p:nvSpPr>
        <p:spPr>
          <a:xfrm>
            <a:off x="381000" y="0"/>
            <a:ext cx="8153400" cy="1470025"/>
          </a:xfrm>
        </p:spPr>
        <p:txBody>
          <a:bodyPr>
            <a:noAutofit/>
          </a:bodyPr>
          <a:lstStyle/>
          <a:p>
            <a:r>
              <a:rPr lang="en-US" altLang="zh-CN" sz="6000" b="1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Course Objectives</a:t>
            </a:r>
            <a:endParaRPr lang="en-US" altLang="zh-CN" sz="6000" b="1" dirty="0">
              <a:effectLst>
                <a:outerShdw blurRad="38100" dist="38100" dir="2700000" algn="tl">
                  <a:srgbClr val="FFFFFF"/>
                </a:outerShdw>
              </a:effectLst>
              <a:ea typeface="宋体" charset="-122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sz="quarter" idx="1"/>
          </p:nvPr>
        </p:nvSpPr>
        <p:spPr>
          <a:xfrm>
            <a:off x="533400" y="1524000"/>
            <a:ext cx="8610600" cy="4854575"/>
          </a:xfrm>
        </p:spPr>
        <p:txBody>
          <a:bodyPr>
            <a:noAutofit/>
          </a:bodyPr>
          <a:lstStyle/>
          <a:p>
            <a:pPr marL="742950" indent="-742950" algn="l">
              <a:buSzPct val="75000"/>
              <a:buFont typeface="+mj-lt"/>
              <a:buAutoNum type="arabicPeriod"/>
              <a:defRPr/>
            </a:pPr>
            <a:r>
              <a:rPr lang="en-US" altLang="zh-CN" sz="36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Write English speeches</a:t>
            </a:r>
          </a:p>
          <a:p>
            <a:pPr marL="742950" indent="-742950" algn="l">
              <a:buSzPct val="75000"/>
              <a:buFont typeface="+mj-lt"/>
              <a:buAutoNum type="arabicPeriod"/>
              <a:defRPr/>
            </a:pPr>
            <a:r>
              <a:rPr lang="en-US" altLang="zh-CN" sz="36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Deliver English speeches</a:t>
            </a:r>
          </a:p>
          <a:p>
            <a:pPr marL="742950" indent="-742950" algn="l">
              <a:buSzPct val="75000"/>
              <a:buFont typeface="+mj-lt"/>
              <a:buAutoNum type="arabicPeriod"/>
              <a:defRPr/>
            </a:pPr>
            <a:r>
              <a:rPr lang="en-US" altLang="zh-CN" sz="36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Develop intercultural communicative competence</a:t>
            </a:r>
          </a:p>
          <a:p>
            <a:pPr marL="742950" indent="-742950" algn="l">
              <a:buSzPct val="75000"/>
              <a:buFont typeface="+mj-lt"/>
              <a:buAutoNum type="arabicPeriod"/>
              <a:defRPr/>
            </a:pPr>
            <a:r>
              <a:rPr lang="en-US" altLang="zh-CN" sz="36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Think critically</a:t>
            </a:r>
          </a:p>
          <a:p>
            <a:pPr marL="742950" indent="-742950" algn="l">
              <a:buSzPct val="75000"/>
              <a:buFont typeface="+mj-lt"/>
              <a:buAutoNum type="arabicPeriod"/>
              <a:defRPr/>
            </a:pPr>
            <a:r>
              <a:rPr lang="en-US" altLang="zh-CN" sz="36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Listen to public speeches</a:t>
            </a:r>
          </a:p>
          <a:p>
            <a:pPr marL="742950" indent="-742950" algn="l">
              <a:buSzPct val="75000"/>
              <a:buFont typeface="+mj-lt"/>
              <a:buAutoNum type="arabicPeriod"/>
              <a:defRPr/>
            </a:pPr>
            <a:r>
              <a:rPr lang="en-US" altLang="zh-CN" sz="36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Use research skills &amp; strategies</a:t>
            </a:r>
          </a:p>
          <a:p>
            <a:pPr algn="l"/>
            <a:endParaRPr lang="en-US" sz="4000" dirty="0" smtClean="0">
              <a:solidFill>
                <a:schemeClr val="bg1"/>
              </a:solidFill>
              <a:effectLst>
                <a:outerShdw blurRad="50800" dist="38100" dir="2700000">
                  <a:srgbClr val="000000">
                    <a:alpha val="50000"/>
                  </a:srgbClr>
                </a:outerShdw>
              </a:effectLst>
            </a:endParaRPr>
          </a:p>
          <a:p>
            <a:pPr algn="l"/>
            <a:endParaRPr lang="en-US" sz="4000" dirty="0" smtClean="0">
              <a:solidFill>
                <a:schemeClr val="bg1"/>
              </a:solidFill>
              <a:effectLst>
                <a:outerShdw blurRad="50800" dist="38100" dir="2700000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sz="quarter"/>
          </p:nvPr>
        </p:nvSpPr>
        <p:spPr>
          <a:xfrm>
            <a:off x="457200" y="3101975"/>
            <a:ext cx="8458200" cy="1470025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zh-CN" sz="6000" b="1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Teaching Resources</a:t>
            </a:r>
            <a:br>
              <a:rPr lang="en-US" altLang="zh-CN" sz="6000" b="1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</a:br>
            <a:r>
              <a:rPr lang="en-US" altLang="zh-CN" sz="6000" b="1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&amp;</a:t>
            </a:r>
            <a:br>
              <a:rPr lang="en-US" altLang="zh-CN" sz="6000" b="1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</a:br>
            <a:r>
              <a:rPr lang="en-US" altLang="zh-CN" sz="6000" b="1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Course Design</a:t>
            </a:r>
            <a:endParaRPr lang="en-US" altLang="zh-CN" sz="6000" b="1" dirty="0">
              <a:effectLst>
                <a:outerShdw blurRad="38100" dist="38100" dir="2700000" algn="tl">
                  <a:srgbClr val="FFFFFF"/>
                </a:outerShdw>
              </a:effectLst>
              <a:ea typeface="宋体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sz="quarter"/>
          </p:nvPr>
        </p:nvSpPr>
        <p:spPr>
          <a:xfrm>
            <a:off x="685800" y="381000"/>
            <a:ext cx="7772400" cy="1470025"/>
          </a:xfrm>
        </p:spPr>
        <p:txBody>
          <a:bodyPr>
            <a:noAutofit/>
          </a:bodyPr>
          <a:lstStyle/>
          <a:p>
            <a:r>
              <a:rPr lang="en-US" altLang="zh-CN" sz="6000" b="1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Unit Speeches</a:t>
            </a:r>
            <a:endParaRPr lang="en-US" altLang="zh-CN" sz="6000" b="1" dirty="0">
              <a:effectLst>
                <a:outerShdw blurRad="38100" dist="38100" dir="2700000" algn="tl">
                  <a:srgbClr val="FFFFFF"/>
                </a:outerShdw>
              </a:effectLst>
              <a:ea typeface="宋体" charset="-122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sz="quarter" idx="1"/>
          </p:nvPr>
        </p:nvSpPr>
        <p:spPr>
          <a:xfrm>
            <a:off x="685800" y="2133600"/>
            <a:ext cx="8686800" cy="3025775"/>
          </a:xfrm>
        </p:spPr>
        <p:txBody>
          <a:bodyPr>
            <a:noAutofit/>
          </a:bodyPr>
          <a:lstStyle/>
          <a:p>
            <a:pPr marL="342900" indent="-342900" algn="l">
              <a:buFont typeface="Wingdings" pitchFamily="2" charset="2"/>
              <a:buChar char="n"/>
              <a:defRPr/>
            </a:pPr>
            <a:r>
              <a:rPr lang="en-US" sz="4800" b="1" dirty="0" smtClean="0">
                <a:solidFill>
                  <a:schemeClr val="bg1"/>
                </a:solidFill>
                <a:effectLst>
                  <a:outerShdw blurRad="50800" dist="38100" dir="2700000">
                    <a:srgbClr val="000000">
                      <a:alpha val="50000"/>
                    </a:srgbClr>
                  </a:outerShdw>
                </a:effectLst>
                <a:latin typeface="Calibri" pitchFamily="34" charset="0"/>
              </a:rPr>
              <a:t> </a:t>
            </a:r>
            <a:r>
              <a:rPr lang="en-US" altLang="zh-CN" sz="44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Introductory Speech</a:t>
            </a:r>
          </a:p>
          <a:p>
            <a:pPr marL="342900" indent="-342900" algn="l">
              <a:buFont typeface="Wingdings" pitchFamily="2" charset="2"/>
              <a:buChar char="n"/>
              <a:defRPr/>
            </a:pPr>
            <a:r>
              <a:rPr lang="en-US" altLang="zh-CN" sz="44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 Informative Speech </a:t>
            </a:r>
          </a:p>
          <a:p>
            <a:pPr marL="342900" indent="-342900" algn="l">
              <a:buFont typeface="Wingdings" pitchFamily="2" charset="2"/>
              <a:buChar char="n"/>
              <a:defRPr/>
            </a:pPr>
            <a:r>
              <a:rPr lang="en-US" altLang="zh-CN" sz="44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 Persuasive Speech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sz="quarter"/>
          </p:nvPr>
        </p:nvSpPr>
        <p:spPr>
          <a:xfrm>
            <a:off x="685800" y="206375"/>
            <a:ext cx="7772400" cy="1470025"/>
          </a:xfrm>
        </p:spPr>
        <p:txBody>
          <a:bodyPr>
            <a:noAutofit/>
          </a:bodyPr>
          <a:lstStyle/>
          <a:p>
            <a:r>
              <a:rPr lang="en-US" altLang="zh-CN" sz="6000" b="1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Other Speeches</a:t>
            </a:r>
            <a:endParaRPr lang="en-US" altLang="zh-CN" sz="6000" b="1" dirty="0">
              <a:effectLst>
                <a:outerShdw blurRad="38100" dist="38100" dir="2700000" algn="tl">
                  <a:srgbClr val="FFFFFF"/>
                </a:outerShdw>
              </a:effectLst>
              <a:ea typeface="宋体" charset="-122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sz="quarter" idx="1"/>
          </p:nvPr>
        </p:nvSpPr>
        <p:spPr>
          <a:xfrm>
            <a:off x="228600" y="2079625"/>
            <a:ext cx="9144000" cy="3025775"/>
          </a:xfrm>
        </p:spPr>
        <p:txBody>
          <a:bodyPr>
            <a:noAutofit/>
          </a:bodyPr>
          <a:lstStyle/>
          <a:p>
            <a:pPr marL="342900" indent="-342900" algn="l">
              <a:lnSpc>
                <a:spcPts val="5000"/>
              </a:lnSpc>
              <a:buFont typeface="Wingdings" pitchFamily="2" charset="2"/>
              <a:buChar char="n"/>
              <a:defRPr/>
            </a:pPr>
            <a:r>
              <a:rPr lang="en-US" sz="3600" b="1" dirty="0" smtClean="0">
                <a:solidFill>
                  <a:schemeClr val="bg1"/>
                </a:solidFill>
                <a:effectLst>
                  <a:outerShdw blurRad="50800" dist="38100" dir="2700000">
                    <a:srgbClr val="000000">
                      <a:alpha val="50000"/>
                    </a:srgbClr>
                  </a:outerShdw>
                </a:effectLst>
                <a:latin typeface="Calibri" pitchFamily="34" charset="0"/>
              </a:rPr>
              <a:t> </a:t>
            </a:r>
            <a:r>
              <a:rPr lang="en-US" altLang="zh-CN" sz="36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Descriptive Speech (week 4)</a:t>
            </a:r>
          </a:p>
          <a:p>
            <a:pPr marL="342900" indent="-342900" algn="l">
              <a:lnSpc>
                <a:spcPts val="5000"/>
              </a:lnSpc>
              <a:buFont typeface="Wingdings" pitchFamily="2" charset="2"/>
              <a:buChar char="n"/>
              <a:defRPr/>
            </a:pPr>
            <a:r>
              <a:rPr lang="en-US" altLang="zh-CN" sz="36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 Delivery Exercise Speech (week 5)</a:t>
            </a:r>
          </a:p>
          <a:p>
            <a:pPr marL="342900" indent="-342900" algn="l">
              <a:lnSpc>
                <a:spcPts val="5000"/>
              </a:lnSpc>
              <a:buFont typeface="Wingdings" pitchFamily="2" charset="2"/>
              <a:buChar char="n"/>
              <a:defRPr/>
            </a:pPr>
            <a:r>
              <a:rPr lang="en-US" altLang="zh-CN" sz="36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 Special-Occasion Speech (week 12)</a:t>
            </a:r>
          </a:p>
          <a:p>
            <a:pPr marL="342900" indent="-342900" algn="l">
              <a:lnSpc>
                <a:spcPts val="5000"/>
              </a:lnSpc>
              <a:buFont typeface="Wingdings" pitchFamily="2" charset="2"/>
              <a:buChar char="n"/>
              <a:defRPr/>
            </a:pPr>
            <a:r>
              <a:rPr lang="en-US" altLang="zh-CN" sz="36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 Best Competition Speech (week 15)</a:t>
            </a:r>
          </a:p>
          <a:p>
            <a:pPr marL="342900" indent="-342900" algn="l">
              <a:lnSpc>
                <a:spcPts val="5000"/>
              </a:lnSpc>
              <a:buFont typeface="Wingdings" pitchFamily="2" charset="2"/>
              <a:buChar char="n"/>
              <a:defRPr/>
            </a:pPr>
            <a:r>
              <a:rPr lang="en-US" altLang="zh-CN" sz="36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 Impromptu Speech (week 16)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sz="quarter"/>
          </p:nvPr>
        </p:nvSpPr>
        <p:spPr>
          <a:xfrm>
            <a:off x="685800" y="1501775"/>
            <a:ext cx="7772400" cy="1470025"/>
          </a:xfrm>
        </p:spPr>
        <p:txBody>
          <a:bodyPr>
            <a:noAutofit/>
          </a:bodyPr>
          <a:lstStyle/>
          <a:p>
            <a:r>
              <a:rPr lang="en-US" altLang="zh-CN" sz="6000" b="1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Teaching Plan</a:t>
            </a:r>
            <a:endParaRPr lang="en-US" altLang="zh-CN" sz="6000" b="1" dirty="0">
              <a:effectLst>
                <a:outerShdw blurRad="38100" dist="38100" dir="2700000" algn="tl">
                  <a:srgbClr val="FFFFFF"/>
                </a:outerShdw>
              </a:effectLst>
              <a:ea typeface="宋体" charset="-122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sz="quarter" idx="1"/>
          </p:nvPr>
        </p:nvSpPr>
        <p:spPr>
          <a:xfrm>
            <a:off x="457200" y="2438400"/>
            <a:ext cx="8001000" cy="1905000"/>
          </a:xfrm>
        </p:spPr>
        <p:txBody>
          <a:bodyPr>
            <a:noAutofit/>
          </a:bodyPr>
          <a:lstStyle/>
          <a:p>
            <a:pPr algn="l"/>
            <a:r>
              <a:rPr lang="en-US" sz="4400" dirty="0" smtClean="0">
                <a:solidFill>
                  <a:schemeClr val="bg1"/>
                </a:solidFill>
                <a:effectLst>
                  <a:outerShdw blurRad="50800" dist="38100" dir="2700000">
                    <a:srgbClr val="000000">
                      <a:alpha val="50000"/>
                    </a:srgbClr>
                  </a:outerShdw>
                </a:effectLst>
                <a:latin typeface="Gill Sans MT" pitchFamily="34" charset="0"/>
              </a:rPr>
              <a:t> </a:t>
            </a:r>
            <a:endParaRPr lang="en-US" altLang="zh-CN" sz="6000" b="1" dirty="0" smtClean="0">
              <a:solidFill>
                <a:schemeClr val="tx2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+mj-lt"/>
              <a:ea typeface="宋体" charset="-122"/>
              <a:cs typeface="+mj-cs"/>
            </a:endParaRPr>
          </a:p>
          <a:p>
            <a:pPr algn="l"/>
            <a:r>
              <a:rPr lang="en-US" sz="4400" b="1" dirty="0" smtClean="0">
                <a:solidFill>
                  <a:schemeClr val="bg1"/>
                </a:solidFill>
                <a:effectLst>
                  <a:outerShdw blurRad="50800" dist="38100" dir="2700000">
                    <a:srgbClr val="000000">
                      <a:alpha val="50000"/>
                    </a:srgbClr>
                  </a:outerShdw>
                </a:effectLst>
                <a:latin typeface="Gill Sans MT" pitchFamily="34" charset="0"/>
              </a:rPr>
              <a:t>       </a:t>
            </a:r>
            <a:r>
              <a:rPr lang="en-US" altLang="zh-CN" sz="37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Teacher’s Manual, 18-32</a:t>
            </a:r>
          </a:p>
          <a:p>
            <a:pPr algn="l"/>
            <a:endParaRPr lang="en-US" sz="4400" b="1" dirty="0" smtClean="0">
              <a:solidFill>
                <a:schemeClr val="bg1"/>
              </a:solidFill>
              <a:effectLst>
                <a:outerShdw blurRad="50800" dist="38100" dir="2700000">
                  <a:srgbClr val="000000">
                    <a:alpha val="50000"/>
                  </a:srgbClr>
                </a:outerShdw>
              </a:effectLst>
              <a:latin typeface="Gill Sans MT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sz="quarter"/>
          </p:nvPr>
        </p:nvSpPr>
        <p:spPr>
          <a:xfrm>
            <a:off x="685800" y="2339975"/>
            <a:ext cx="7772400" cy="1470025"/>
          </a:xfrm>
        </p:spPr>
        <p:txBody>
          <a:bodyPr>
            <a:noAutofit/>
          </a:bodyPr>
          <a:lstStyle/>
          <a:p>
            <a:r>
              <a:rPr lang="en-US" altLang="zh-CN" sz="6000" b="1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Assumptions of the Teaching Plan</a:t>
            </a:r>
            <a:endParaRPr lang="en-US" altLang="zh-CN" sz="6000" b="1" dirty="0">
              <a:effectLst>
                <a:outerShdw blurRad="38100" dist="38100" dir="2700000" algn="tl">
                  <a:srgbClr val="FFFFFF"/>
                </a:outerShdw>
              </a:effectLst>
              <a:ea typeface="宋体" charset="-122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sz="quarter" idx="1"/>
          </p:nvPr>
        </p:nvSpPr>
        <p:spPr>
          <a:xfrm>
            <a:off x="1143000" y="3832225"/>
            <a:ext cx="7315200" cy="3025775"/>
          </a:xfrm>
        </p:spPr>
        <p:txBody>
          <a:bodyPr>
            <a:noAutofit/>
          </a:bodyPr>
          <a:lstStyle/>
          <a:p>
            <a:pPr algn="l"/>
            <a:endParaRPr lang="en-US" sz="4500" dirty="0" smtClean="0">
              <a:solidFill>
                <a:schemeClr val="bg1"/>
              </a:solidFill>
              <a:effectLst>
                <a:outerShdw blurRad="50800" dist="38100" dir="2700000">
                  <a:srgbClr val="000000">
                    <a:alpha val="50000"/>
                  </a:srgbClr>
                </a:outerShdw>
              </a:effectLst>
            </a:endParaRPr>
          </a:p>
          <a:p>
            <a:pPr algn="l"/>
            <a:endParaRPr lang="en-US" sz="4500" b="1" dirty="0" smtClean="0">
              <a:solidFill>
                <a:schemeClr val="bg1"/>
              </a:solidFill>
              <a:effectLst>
                <a:outerShdw blurRad="50800" dist="38100" dir="2700000">
                  <a:srgbClr val="000000">
                    <a:alpha val="50000"/>
                  </a:srgbClr>
                </a:outerShdw>
              </a:effectLst>
              <a:latin typeface="Gill Sans MT" pitchFamily="34" charset="0"/>
            </a:endParaRPr>
          </a:p>
          <a:p>
            <a:pPr algn="l"/>
            <a:endParaRPr lang="en-US" sz="4000" b="1" dirty="0" smtClean="0">
              <a:solidFill>
                <a:schemeClr val="bg1"/>
              </a:solidFill>
              <a:effectLst>
                <a:outerShdw blurRad="50800" dist="38100" dir="2700000">
                  <a:srgbClr val="000000">
                    <a:alpha val="50000"/>
                  </a:srgbClr>
                </a:outerShdw>
              </a:effectLst>
              <a:latin typeface="Gill Sans MT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3400" y="609600"/>
            <a:ext cx="8229600" cy="5486400"/>
          </a:xfrm>
        </p:spPr>
        <p:txBody>
          <a:bodyPr>
            <a:normAutofit fontScale="85000" lnSpcReduction="10000"/>
          </a:bodyPr>
          <a:lstStyle/>
          <a:p>
            <a:pPr>
              <a:lnSpc>
                <a:spcPts val="5000"/>
              </a:lnSpc>
              <a:defRPr/>
            </a:pPr>
            <a:r>
              <a:rPr lang="en-US" altLang="zh-CN" sz="43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18-week semester</a:t>
            </a:r>
          </a:p>
          <a:p>
            <a:pPr>
              <a:lnSpc>
                <a:spcPts val="5000"/>
              </a:lnSpc>
              <a:defRPr/>
            </a:pPr>
            <a:r>
              <a:rPr lang="en-US" altLang="zh-CN" sz="43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Class size: 20-30</a:t>
            </a:r>
          </a:p>
          <a:p>
            <a:pPr>
              <a:lnSpc>
                <a:spcPts val="5000"/>
              </a:lnSpc>
              <a:defRPr/>
            </a:pPr>
            <a:r>
              <a:rPr lang="en-US" altLang="zh-CN" sz="43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Ample speaking opportunities</a:t>
            </a:r>
          </a:p>
          <a:p>
            <a:pPr>
              <a:lnSpc>
                <a:spcPts val="5000"/>
              </a:lnSpc>
              <a:defRPr/>
            </a:pPr>
            <a:r>
              <a:rPr lang="en-US" altLang="zh-CN" sz="43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All 16 textbook chapters</a:t>
            </a:r>
          </a:p>
          <a:p>
            <a:pPr>
              <a:lnSpc>
                <a:spcPts val="5000"/>
              </a:lnSpc>
              <a:defRPr/>
            </a:pPr>
            <a:r>
              <a:rPr lang="en-US" altLang="zh-CN" sz="43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Chapters can be taught any order</a:t>
            </a:r>
          </a:p>
          <a:p>
            <a:pPr>
              <a:lnSpc>
                <a:spcPts val="5000"/>
              </a:lnSpc>
              <a:defRPr/>
            </a:pPr>
            <a:r>
              <a:rPr lang="en-US" altLang="zh-CN" sz="43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Select what works best for you</a:t>
            </a:r>
          </a:p>
          <a:p>
            <a:pPr marL="0" indent="0">
              <a:buFont typeface="Arial" pitchFamily="34" charset="0"/>
              <a:buChar char="•"/>
            </a:pPr>
            <a:endParaRPr lang="en-US" altLang="zh-CN" sz="4800" dirty="0" smtClean="0">
              <a:solidFill>
                <a:schemeClr val="bg1"/>
              </a:solidFill>
              <a:effectLst>
                <a:outerShdw blurRad="50800" dist="38100" dir="2700000">
                  <a:srgbClr val="000000">
                    <a:alpha val="50000"/>
                  </a:srgbClr>
                </a:outerShdw>
              </a:effectLst>
              <a:latin typeface="Gill Sans MT" pitchFamily="34" charset="0"/>
            </a:endParaRPr>
          </a:p>
          <a:p>
            <a:pPr marL="0" indent="0">
              <a:buFont typeface="Arial" pitchFamily="34" charset="0"/>
              <a:buChar char="•"/>
            </a:pPr>
            <a:endParaRPr lang="en-US" altLang="zh-CN" sz="4800" dirty="0" smtClean="0">
              <a:solidFill>
                <a:schemeClr val="bg1"/>
              </a:solidFill>
              <a:effectLst>
                <a:outerShdw blurRad="50800" dist="38100" dir="2700000">
                  <a:srgbClr val="000000">
                    <a:alpha val="50000"/>
                  </a:srgbClr>
                </a:outerShdw>
              </a:effectLst>
              <a:latin typeface="Gill Sans MT" pitchFamily="34" charset="0"/>
            </a:endParaRPr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sz="quarter"/>
          </p:nvPr>
        </p:nvSpPr>
        <p:spPr>
          <a:xfrm>
            <a:off x="685800" y="457200"/>
            <a:ext cx="7772400" cy="1470025"/>
          </a:xfrm>
        </p:spPr>
        <p:txBody>
          <a:bodyPr>
            <a:noAutofit/>
          </a:bodyPr>
          <a:lstStyle/>
          <a:p>
            <a:r>
              <a:rPr lang="en-US" altLang="zh-CN" b="1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Other Syllabi &amp; Teaching Plans </a:t>
            </a:r>
            <a:endParaRPr lang="en-US" altLang="zh-CN" b="1" dirty="0">
              <a:effectLst>
                <a:outerShdw blurRad="38100" dist="38100" dir="2700000" algn="tl">
                  <a:srgbClr val="FFFFFF"/>
                </a:outerShdw>
              </a:effectLst>
              <a:ea typeface="宋体" charset="-122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sz="quarter" idx="1"/>
          </p:nvPr>
        </p:nvSpPr>
        <p:spPr>
          <a:xfrm>
            <a:off x="304800" y="2079625"/>
            <a:ext cx="8534400" cy="3025775"/>
          </a:xfrm>
        </p:spPr>
        <p:txBody>
          <a:bodyPr>
            <a:noAutofit/>
          </a:bodyPr>
          <a:lstStyle/>
          <a:p>
            <a:pPr marL="342900" indent="-342900" algn="l">
              <a:lnSpc>
                <a:spcPts val="4000"/>
              </a:lnSpc>
              <a:buFont typeface="Wingdings" pitchFamily="2" charset="2"/>
              <a:buChar char="n"/>
              <a:defRPr/>
            </a:pPr>
            <a:r>
              <a:rPr lang="en-US" sz="3600" dirty="0" smtClean="0">
                <a:solidFill>
                  <a:schemeClr val="bg1"/>
                </a:solidFill>
                <a:effectLst>
                  <a:outerShdw blurRad="50800" dist="38100" dir="2700000">
                    <a:srgbClr val="000000">
                      <a:alpha val="50000"/>
                    </a:srgbClr>
                  </a:outerShdw>
                </a:effectLst>
                <a:latin typeface="Gill Sans MT" pitchFamily="34" charset="0"/>
              </a:rPr>
              <a:t> </a:t>
            </a:r>
            <a:r>
              <a:rPr lang="en-US" altLang="zh-CN" sz="36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Prof. Yin </a:t>
            </a:r>
            <a:r>
              <a:rPr lang="en-US" altLang="zh-CN" sz="3600" dirty="0" err="1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Suya</a:t>
            </a:r>
            <a:r>
              <a:rPr lang="en-US" altLang="zh-CN" sz="36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 (TM, 33-47)</a:t>
            </a:r>
          </a:p>
          <a:p>
            <a:pPr marL="342900" indent="-342900" algn="l">
              <a:lnSpc>
                <a:spcPts val="4000"/>
              </a:lnSpc>
              <a:buFont typeface="Wingdings" pitchFamily="2" charset="2"/>
              <a:buChar char="n"/>
              <a:defRPr/>
            </a:pPr>
            <a:r>
              <a:rPr lang="en-US" altLang="zh-CN" sz="36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 Prof. </a:t>
            </a:r>
            <a:r>
              <a:rPr lang="en-US" altLang="zh-CN" sz="3600" dirty="0" err="1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Ren</a:t>
            </a:r>
            <a:r>
              <a:rPr lang="en-US" altLang="zh-CN" sz="36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 </a:t>
            </a:r>
            <a:r>
              <a:rPr lang="en-US" altLang="zh-CN" sz="3600" dirty="0" err="1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Wen</a:t>
            </a:r>
            <a:r>
              <a:rPr lang="en-US" altLang="zh-CN" sz="36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(WB, 39-40)</a:t>
            </a:r>
          </a:p>
          <a:p>
            <a:pPr marL="342900" indent="-342900" algn="l">
              <a:lnSpc>
                <a:spcPts val="4000"/>
              </a:lnSpc>
              <a:buFont typeface="Wingdings" pitchFamily="2" charset="2"/>
              <a:buChar char="n"/>
              <a:defRPr/>
            </a:pPr>
            <a:r>
              <a:rPr lang="en-US" altLang="zh-CN" sz="36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 Prof. Wan </a:t>
            </a:r>
            <a:r>
              <a:rPr lang="en-US" altLang="zh-CN" sz="3600" dirty="0" err="1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Jiangbo</a:t>
            </a:r>
            <a:r>
              <a:rPr lang="en-US" altLang="zh-CN" sz="36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 (WB, 41-42)</a:t>
            </a:r>
          </a:p>
          <a:p>
            <a:pPr marL="342900" indent="-342900" algn="l">
              <a:lnSpc>
                <a:spcPts val="4000"/>
              </a:lnSpc>
              <a:buFont typeface="Wingdings" pitchFamily="2" charset="2"/>
              <a:buChar char="n"/>
              <a:defRPr/>
            </a:pPr>
            <a:r>
              <a:rPr lang="en-US" altLang="zh-CN" sz="36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 Prof. </a:t>
            </a:r>
            <a:r>
              <a:rPr lang="en-US" altLang="zh-CN" sz="3600" dirty="0" err="1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Tian</a:t>
            </a:r>
            <a:r>
              <a:rPr lang="en-US" altLang="zh-CN" sz="36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 </a:t>
            </a:r>
            <a:r>
              <a:rPr lang="en-US" altLang="zh-CN" sz="3600" dirty="0" err="1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Zhaoxia</a:t>
            </a:r>
            <a:r>
              <a:rPr lang="en-US" altLang="zh-CN" sz="36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 (WB, 43-52)</a:t>
            </a:r>
          </a:p>
          <a:p>
            <a:pPr marL="342900" indent="-342900" algn="l">
              <a:lnSpc>
                <a:spcPts val="4000"/>
              </a:lnSpc>
              <a:buFont typeface="Wingdings" pitchFamily="2" charset="2"/>
              <a:buChar char="n"/>
              <a:defRPr/>
            </a:pPr>
            <a:r>
              <a:rPr lang="en-US" altLang="zh-CN" sz="36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 Prof. Zhou </a:t>
            </a:r>
            <a:r>
              <a:rPr lang="en-US" altLang="zh-CN" sz="3600" dirty="0" err="1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Hongbing</a:t>
            </a:r>
            <a:r>
              <a:rPr lang="en-US" altLang="zh-CN" sz="36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 (WB, 53-58)</a:t>
            </a:r>
          </a:p>
          <a:p>
            <a:pPr marL="342900" indent="-342900" algn="l">
              <a:lnSpc>
                <a:spcPts val="4000"/>
              </a:lnSpc>
              <a:buFont typeface="Wingdings" pitchFamily="2" charset="2"/>
              <a:buChar char="n"/>
              <a:defRPr/>
            </a:pPr>
            <a:r>
              <a:rPr lang="en-US" altLang="zh-CN" sz="36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 RUC (WB, 59-61)</a:t>
            </a:r>
          </a:p>
          <a:p>
            <a:pPr marL="342900" indent="-342900" algn="l">
              <a:lnSpc>
                <a:spcPts val="4000"/>
              </a:lnSpc>
              <a:buFont typeface="Wingdings" pitchFamily="2" charset="2"/>
              <a:buChar char="n"/>
              <a:defRPr/>
            </a:pPr>
            <a:endParaRPr lang="en-US" altLang="zh-CN" sz="3600" dirty="0" smtClean="0">
              <a:effectLst>
                <a:outerShdw blurRad="38100" dist="38100" dir="2700000" algn="tl">
                  <a:srgbClr val="FFFFFF"/>
                </a:outerShdw>
              </a:effectLst>
              <a:ea typeface="宋体" charset="-122"/>
            </a:endParaRPr>
          </a:p>
          <a:p>
            <a:pPr algn="l">
              <a:lnSpc>
                <a:spcPts val="4000"/>
              </a:lnSpc>
              <a:buFont typeface="Wingdings" pitchFamily="2" charset="2"/>
              <a:buChar char="n"/>
            </a:pPr>
            <a:endParaRPr lang="en-US" sz="3600" dirty="0" smtClean="0">
              <a:solidFill>
                <a:schemeClr val="bg1"/>
              </a:solidFill>
              <a:effectLst>
                <a:outerShdw blurRad="50800" dist="38100" dir="2700000">
                  <a:srgbClr val="000000">
                    <a:alpha val="50000"/>
                  </a:srgbClr>
                </a:outerShdw>
              </a:effectLst>
            </a:endParaRPr>
          </a:p>
          <a:p>
            <a:pPr algn="l">
              <a:lnSpc>
                <a:spcPts val="4000"/>
              </a:lnSpc>
              <a:buFont typeface="Wingdings" pitchFamily="2" charset="2"/>
              <a:buChar char="n"/>
            </a:pPr>
            <a:endParaRPr lang="en-US" sz="3600" dirty="0" smtClean="0">
              <a:solidFill>
                <a:schemeClr val="bg1"/>
              </a:solidFill>
              <a:effectLst>
                <a:outerShdw blurRad="50800" dist="38100" dir="2700000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 txBox="1">
            <a:spLocks noRot="1" noChangeArrowheads="1"/>
          </p:cNvSpPr>
          <p:nvPr/>
        </p:nvSpPr>
        <p:spPr>
          <a:xfrm>
            <a:off x="381000" y="304800"/>
            <a:ext cx="8382000" cy="5867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R="0" lvl="0" indent="0"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6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j-lt"/>
                <a:ea typeface="宋体" charset="-122"/>
                <a:cs typeface="+mj-cs"/>
              </a:rPr>
              <a:t>What is the most </a:t>
            </a:r>
            <a:br>
              <a:rPr lang="en-US" altLang="zh-CN" sz="6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j-lt"/>
                <a:ea typeface="宋体" charset="-122"/>
                <a:cs typeface="+mj-cs"/>
              </a:rPr>
            </a:br>
            <a:r>
              <a:rPr lang="en-US" altLang="zh-CN" sz="6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j-lt"/>
                <a:ea typeface="宋体" charset="-122"/>
                <a:cs typeface="+mj-cs"/>
              </a:rPr>
              <a:t>effective method of </a:t>
            </a:r>
            <a:br>
              <a:rPr lang="en-US" altLang="zh-CN" sz="6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j-lt"/>
                <a:ea typeface="宋体" charset="-122"/>
                <a:cs typeface="+mj-cs"/>
              </a:rPr>
            </a:br>
            <a:r>
              <a:rPr lang="en-US" altLang="zh-CN" sz="6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j-lt"/>
                <a:ea typeface="宋体" charset="-122"/>
                <a:cs typeface="+mj-cs"/>
              </a:rPr>
              <a:t>instruction in public </a:t>
            </a:r>
            <a:br>
              <a:rPr lang="en-US" altLang="zh-CN" sz="6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j-lt"/>
                <a:ea typeface="宋体" charset="-122"/>
                <a:cs typeface="+mj-cs"/>
              </a:rPr>
            </a:br>
            <a:r>
              <a:rPr lang="en-US" altLang="zh-CN" sz="6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j-lt"/>
                <a:ea typeface="宋体" charset="-122"/>
                <a:cs typeface="+mj-cs"/>
              </a:rPr>
              <a:t>speaking?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 txBox="1">
            <a:spLocks noRot="1" noChangeArrowheads="1"/>
          </p:cNvSpPr>
          <p:nvPr/>
        </p:nvSpPr>
        <p:spPr>
          <a:xfrm>
            <a:off x="457200" y="38100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R="0" lvl="0" indent="0"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TW" sz="6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j-lt"/>
                <a:ea typeface="宋体" charset="-122"/>
                <a:cs typeface="+mj-cs"/>
              </a:rPr>
              <a:t>Ideal Method </a:t>
            </a:r>
          </a:p>
        </p:txBody>
      </p:sp>
      <p:sp>
        <p:nvSpPr>
          <p:cNvPr id="3" name="Rectangle 6"/>
          <p:cNvSpPr txBox="1">
            <a:spLocks noChangeArrowheads="1"/>
          </p:cNvSpPr>
          <p:nvPr/>
        </p:nvSpPr>
        <p:spPr>
          <a:xfrm>
            <a:off x="685800" y="1524000"/>
            <a:ext cx="85344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tabLst/>
              <a:defRPr/>
            </a:pPr>
            <a:r>
              <a:rPr lang="en-US" altLang="zh-CN" sz="44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Small classes</a:t>
            </a:r>
          </a:p>
          <a:p>
            <a:pPr marL="342900" marR="0" lvl="0" indent="-34290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tabLst/>
              <a:defRPr/>
            </a:pPr>
            <a:r>
              <a:rPr lang="en-US" altLang="zh-CN" sz="44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Chance to develop skills</a:t>
            </a:r>
          </a:p>
          <a:p>
            <a:pPr marL="342900" marR="0" lvl="0" indent="-34290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tabLst/>
              <a:defRPr/>
            </a:pPr>
            <a:r>
              <a:rPr lang="en-US" altLang="zh-CN" sz="44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Experiential and active learning</a:t>
            </a:r>
          </a:p>
          <a:p>
            <a:pPr marL="342900" marR="0" lvl="0" indent="-34290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tabLst/>
              <a:defRPr/>
            </a:pPr>
            <a:r>
              <a:rPr lang="en-US" altLang="zh-CN" sz="44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Consultation time for instructor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4"/>
          <p:cNvSpPr txBox="1">
            <a:spLocks noRot="1" noChangeArrowheads="1"/>
          </p:cNvSpPr>
          <p:nvPr/>
        </p:nvSpPr>
        <p:spPr>
          <a:xfrm>
            <a:off x="0" y="2286000"/>
            <a:ext cx="9144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6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j-lt"/>
                <a:ea typeface="宋体" charset="-122"/>
                <a:cs typeface="+mj-cs"/>
              </a:rPr>
              <a:t>Teaching </a:t>
            </a:r>
            <a:r>
              <a:rPr lang="en-US" altLang="zh-CN" sz="6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j-lt"/>
                <a:ea typeface="宋体" charset="-122"/>
                <a:cs typeface="+mj-cs"/>
              </a:rPr>
              <a:t>EPS</a:t>
            </a:r>
            <a:r>
              <a:rPr lang="en-US" altLang="zh-CN" sz="6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j-lt"/>
                <a:ea typeface="宋体" charset="-122"/>
                <a:cs typeface="+mj-cs"/>
              </a:rPr>
              <a:t/>
            </a:r>
            <a:br>
              <a:rPr lang="en-US" altLang="zh-CN" sz="6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j-lt"/>
                <a:ea typeface="宋体" charset="-122"/>
                <a:cs typeface="+mj-cs"/>
              </a:rPr>
            </a:br>
            <a:r>
              <a:rPr lang="en-US" altLang="zh-CN" sz="6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j-lt"/>
                <a:ea typeface="宋体" charset="-122"/>
                <a:cs typeface="+mj-cs"/>
              </a:rPr>
              <a:t>in a Large Class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5"/>
          <p:cNvSpPr txBox="1">
            <a:spLocks noChangeArrowheads="1"/>
          </p:cNvSpPr>
          <p:nvPr/>
        </p:nvSpPr>
        <p:spPr>
          <a:xfrm>
            <a:off x="381000" y="762000"/>
            <a:ext cx="9067800" cy="452596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indent="-342900" fontAlgn="base">
              <a:lnSpc>
                <a:spcPts val="5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/>
            </a:pPr>
            <a:r>
              <a:rPr lang="en-US" altLang="zh-CN" sz="40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Rely on lecture rather than discussion</a:t>
            </a:r>
          </a:p>
          <a:p>
            <a:pPr marL="342900" indent="-342900" fontAlgn="base">
              <a:lnSpc>
                <a:spcPts val="5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/>
            </a:pPr>
            <a:r>
              <a:rPr lang="en-US" altLang="zh-CN" sz="40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Fewer speaking opportunities </a:t>
            </a:r>
          </a:p>
          <a:p>
            <a:pPr marL="342900" indent="-342900" fontAlgn="base">
              <a:lnSpc>
                <a:spcPts val="5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/>
            </a:pPr>
            <a:r>
              <a:rPr lang="en-US" altLang="zh-CN" sz="40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Break class into small units for speeches</a:t>
            </a:r>
          </a:p>
          <a:p>
            <a:pPr marL="342900" indent="-342900" fontAlgn="base">
              <a:lnSpc>
                <a:spcPts val="5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/>
            </a:pPr>
            <a:r>
              <a:rPr lang="en-US" altLang="zh-CN" sz="40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Students create their own speaking opportunities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sz="quarter"/>
          </p:nvPr>
        </p:nvSpPr>
        <p:spPr>
          <a:xfrm>
            <a:off x="457200" y="2873375"/>
            <a:ext cx="8458200" cy="1470025"/>
          </a:xfrm>
        </p:spPr>
        <p:txBody>
          <a:bodyPr>
            <a:noAutofit/>
          </a:bodyPr>
          <a:lstStyle/>
          <a:p>
            <a:r>
              <a:rPr lang="en-US" altLang="zh-CN" sz="6000" b="1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Teaching Resources</a:t>
            </a:r>
            <a:br>
              <a:rPr lang="en-US" altLang="zh-CN" sz="6000" b="1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</a:br>
            <a:endParaRPr lang="en-US" altLang="zh-CN" sz="6000" b="1" dirty="0">
              <a:effectLst>
                <a:outerShdw blurRad="38100" dist="38100" dir="2700000" algn="tl">
                  <a:srgbClr val="FFFFFF"/>
                </a:outerShdw>
              </a:effectLst>
              <a:ea typeface="宋体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4"/>
          <p:cNvSpPr txBox="1">
            <a:spLocks noRot="1" noChangeArrowheads="1"/>
          </p:cNvSpPr>
          <p:nvPr/>
        </p:nvSpPr>
        <p:spPr>
          <a:xfrm>
            <a:off x="304800" y="2286000"/>
            <a:ext cx="88392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6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j-lt"/>
                <a:ea typeface="宋体" charset="-122"/>
                <a:cs typeface="+mj-cs"/>
              </a:rPr>
              <a:t>Teaching </a:t>
            </a:r>
            <a:r>
              <a:rPr lang="en-US" altLang="zh-CN" sz="6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j-lt"/>
                <a:ea typeface="宋体" charset="-122"/>
                <a:cs typeface="+mj-cs"/>
              </a:rPr>
              <a:t>ESP</a:t>
            </a:r>
            <a:r>
              <a:rPr lang="en-US" altLang="zh-CN" sz="6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j-lt"/>
                <a:ea typeface="宋体" charset="-122"/>
                <a:cs typeface="+mj-cs"/>
              </a:rPr>
              <a:t/>
            </a:r>
            <a:br>
              <a:rPr lang="en-US" altLang="zh-CN" sz="6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j-lt"/>
                <a:ea typeface="宋体" charset="-122"/>
                <a:cs typeface="+mj-cs"/>
              </a:rPr>
            </a:br>
            <a:r>
              <a:rPr lang="en-US" altLang="zh-CN" sz="6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j-lt"/>
                <a:ea typeface="宋体" charset="-122"/>
                <a:cs typeface="+mj-cs"/>
              </a:rPr>
              <a:t>to Non-English Majors</a:t>
            </a:r>
            <a:endParaRPr lang="en-US" altLang="zh-CN" sz="6000" b="1" dirty="0" smtClean="0">
              <a:solidFill>
                <a:schemeClr val="tx2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+mj-lt"/>
              <a:ea typeface="宋体" charset="-122"/>
              <a:cs typeface="+mj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57200" y="1098352"/>
            <a:ext cx="7620000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4800" dirty="0" smtClean="0">
                <a:solidFill>
                  <a:schemeClr val="bg1"/>
                </a:solidFill>
                <a:effectLst>
                  <a:outerShdw blurRad="50800" dist="38100" dir="2700000">
                    <a:srgbClr val="000000">
                      <a:alpha val="50000"/>
                    </a:srgbClr>
                  </a:outerShdw>
                </a:effectLst>
              </a:rPr>
              <a:t>  </a:t>
            </a:r>
            <a:r>
              <a:rPr lang="en-US" altLang="zh-CN" sz="6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j-lt"/>
                <a:ea typeface="宋体" charset="-122"/>
                <a:cs typeface="+mj-cs"/>
              </a:rPr>
              <a:t>APS</a:t>
            </a:r>
          </a:p>
          <a:p>
            <a:pPr marL="342900" indent="-342900"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6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j-lt"/>
                <a:ea typeface="宋体" charset="-122"/>
                <a:cs typeface="+mj-cs"/>
              </a:rPr>
              <a:t>  CD-ROM</a:t>
            </a:r>
          </a:p>
          <a:p>
            <a:pPr marL="342900" indent="-342900"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6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j-lt"/>
                <a:ea typeface="宋体" charset="-122"/>
                <a:cs typeface="+mj-cs"/>
              </a:rPr>
              <a:t>  Teacher’s Manual</a:t>
            </a:r>
          </a:p>
          <a:p>
            <a:pPr marL="342900" indent="-342900"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6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j-lt"/>
                <a:ea typeface="宋体" charset="-122"/>
                <a:cs typeface="+mj-cs"/>
              </a:rPr>
              <a:t>  DVD</a:t>
            </a:r>
            <a:r>
              <a:rPr lang="en-US" altLang="zh-CN" sz="5400" b="1" dirty="0" smtClean="0">
                <a:solidFill>
                  <a:schemeClr val="bg1"/>
                </a:solidFill>
                <a:effectLst>
                  <a:outerShdw blurRad="50800" dist="38100" dir="2700000">
                    <a:srgbClr val="000000">
                      <a:alpha val="50000"/>
                    </a:srgbClr>
                  </a:outerShdw>
                </a:effectLst>
              </a:rPr>
              <a:t/>
            </a:r>
            <a:br>
              <a:rPr lang="en-US" altLang="zh-CN" sz="5400" b="1" dirty="0" smtClean="0">
                <a:solidFill>
                  <a:schemeClr val="bg1"/>
                </a:solidFill>
                <a:effectLst>
                  <a:outerShdw blurRad="50800" dist="38100" dir="2700000">
                    <a:srgbClr val="000000">
                      <a:alpha val="50000"/>
                    </a:srgbClr>
                  </a:outerShdw>
                </a:effectLst>
              </a:rPr>
            </a:br>
            <a:r>
              <a:rPr lang="en-US" altLang="zh-CN" dirty="0" smtClean="0">
                <a:solidFill>
                  <a:schemeClr val="bg1"/>
                </a:solidFill>
                <a:effectLst>
                  <a:outerShdw blurRad="50800" dist="38100" dir="2700000">
                    <a:srgbClr val="000000">
                      <a:alpha val="50000"/>
                    </a:srgbClr>
                  </a:outerShdw>
                </a:effectLst>
              </a:rPr>
              <a:t/>
            </a:r>
            <a:br>
              <a:rPr lang="en-US" altLang="zh-CN" dirty="0" smtClean="0">
                <a:solidFill>
                  <a:schemeClr val="bg1"/>
                </a:solidFill>
                <a:effectLst>
                  <a:outerShdw blurRad="50800" dist="38100" dir="2700000">
                    <a:srgbClr val="000000">
                      <a:alpha val="50000"/>
                    </a:srgbClr>
                  </a:outerShdw>
                </a:effectLst>
              </a:rPr>
            </a:br>
            <a:r>
              <a:rPr lang="en-US" altLang="zh-CN" dirty="0" smtClean="0">
                <a:solidFill>
                  <a:schemeClr val="bg1"/>
                </a:solidFill>
                <a:effectLst>
                  <a:outerShdw blurRad="50800" dist="38100" dir="2700000">
                    <a:srgbClr val="000000">
                      <a:alpha val="50000"/>
                    </a:srgbClr>
                  </a:outerShdw>
                </a:effectLst>
              </a:rPr>
              <a:t/>
            </a:r>
            <a:br>
              <a:rPr lang="en-US" altLang="zh-CN" dirty="0" smtClean="0">
                <a:solidFill>
                  <a:schemeClr val="bg1"/>
                </a:solidFill>
                <a:effectLst>
                  <a:outerShdw blurRad="50800" dist="38100" dir="2700000">
                    <a:srgbClr val="000000">
                      <a:alpha val="50000"/>
                    </a:srgbClr>
                  </a:outerShdw>
                </a:effectLst>
              </a:rPr>
            </a:b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sz="quarter"/>
          </p:nvPr>
        </p:nvSpPr>
        <p:spPr>
          <a:xfrm>
            <a:off x="457200" y="2416175"/>
            <a:ext cx="8458200" cy="1470025"/>
          </a:xfrm>
        </p:spPr>
        <p:txBody>
          <a:bodyPr>
            <a:noAutofit/>
          </a:bodyPr>
          <a:lstStyle/>
          <a:p>
            <a:r>
              <a:rPr lang="en-US" altLang="zh-CN" sz="6000" b="1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Integrated Teaching </a:t>
            </a:r>
            <a:br>
              <a:rPr lang="en-US" altLang="zh-CN" sz="6000" b="1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</a:br>
            <a:r>
              <a:rPr lang="en-US" altLang="zh-CN" sz="6000" b="1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&amp; Learning System</a:t>
            </a:r>
            <a:endParaRPr lang="en-US" altLang="zh-CN" sz="6000" b="1" dirty="0">
              <a:effectLst>
                <a:outerShdw blurRad="38100" dist="38100" dir="2700000" algn="tl">
                  <a:srgbClr val="FFFFFF"/>
                </a:outerShdw>
              </a:effectLst>
              <a:ea typeface="宋体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sz="quarter"/>
          </p:nvPr>
        </p:nvSpPr>
        <p:spPr>
          <a:xfrm>
            <a:off x="304800" y="3787775"/>
            <a:ext cx="8458200" cy="1470025"/>
          </a:xfrm>
        </p:spPr>
        <p:txBody>
          <a:bodyPr>
            <a:noAutofit/>
          </a:bodyPr>
          <a:lstStyle/>
          <a:p>
            <a:r>
              <a:rPr lang="en-US" altLang="zh-CN" sz="6000" b="1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/>
            </a:r>
            <a:br>
              <a:rPr lang="en-US" altLang="zh-CN" sz="6000" b="1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</a:br>
            <a:r>
              <a:rPr lang="en-US" altLang="zh-CN" sz="6000" b="1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The Art of Public Speaking</a:t>
            </a:r>
            <a:r>
              <a:rPr lang="en-US" sz="6000" b="1" dirty="0" smtClean="0">
                <a:ln w="0" cap="flat" cmpd="sng" algn="ctr">
                  <a:solidFill>
                    <a:schemeClr val="tx2">
                      <a:lumMod val="20000"/>
                      <a:lumOff val="80000"/>
                      <a:alpha val="68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18233F"/>
                </a:solidFill>
                <a:effectLst>
                  <a:outerShdw blurRad="101600" dist="38100" dir="2700000">
                    <a:srgbClr val="000000">
                      <a:alpha val="35000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/>
            </a:r>
            <a:br>
              <a:rPr lang="en-US" sz="6000" b="1" dirty="0" smtClean="0">
                <a:ln w="0" cap="flat" cmpd="sng" algn="ctr">
                  <a:solidFill>
                    <a:schemeClr val="tx2">
                      <a:lumMod val="20000"/>
                      <a:lumOff val="80000"/>
                      <a:alpha val="68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18233F"/>
                </a:solidFill>
                <a:effectLst>
                  <a:outerShdw blurRad="101600" dist="38100" dir="2700000">
                    <a:srgbClr val="000000">
                      <a:alpha val="35000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en-US" sz="6000" b="1" dirty="0" smtClean="0">
                <a:ln w="0" cap="flat" cmpd="sng" algn="ctr">
                  <a:solidFill>
                    <a:schemeClr val="tx2">
                      <a:lumMod val="20000"/>
                      <a:lumOff val="80000"/>
                      <a:alpha val="68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18233F"/>
                </a:solidFill>
                <a:effectLst>
                  <a:outerShdw blurRad="101600" dist="38100" dir="2700000">
                    <a:srgbClr val="000000">
                      <a:alpha val="35000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/>
            </a:r>
            <a:br>
              <a:rPr lang="en-US" sz="6000" b="1" dirty="0" smtClean="0">
                <a:ln w="0" cap="flat" cmpd="sng" algn="ctr">
                  <a:solidFill>
                    <a:schemeClr val="tx2">
                      <a:lumMod val="20000"/>
                      <a:lumOff val="80000"/>
                      <a:alpha val="68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18233F"/>
                </a:solidFill>
                <a:effectLst>
                  <a:outerShdw blurRad="101600" dist="38100" dir="2700000">
                    <a:srgbClr val="000000">
                      <a:alpha val="35000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en-US" sz="3200" b="1" dirty="0" smtClean="0">
                <a:ln w="0" cap="flat" cmpd="sng" algn="ctr">
                  <a:solidFill>
                    <a:schemeClr val="tx2">
                      <a:lumMod val="20000"/>
                      <a:lumOff val="80000"/>
                      <a:alpha val="68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chemeClr val="tx1"/>
                </a:solidFill>
                <a:effectLst>
                  <a:outerShdw blurRad="101600" dist="38100" dir="2700000">
                    <a:srgbClr val="000000">
                      <a:alpha val="35000"/>
                    </a:srgbClr>
                  </a:outerShdw>
                </a:effectLst>
                <a:cs typeface="Tahoma" pitchFamily="34" charset="0"/>
              </a:rPr>
              <a:t>Tenth Edition</a:t>
            </a:r>
            <a:br>
              <a:rPr lang="en-US" sz="3200" b="1" dirty="0" smtClean="0">
                <a:ln w="0" cap="flat" cmpd="sng" algn="ctr">
                  <a:solidFill>
                    <a:schemeClr val="tx2">
                      <a:lumMod val="20000"/>
                      <a:lumOff val="80000"/>
                      <a:alpha val="68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chemeClr val="tx1"/>
                </a:solidFill>
                <a:effectLst>
                  <a:outerShdw blurRad="101600" dist="38100" dir="2700000">
                    <a:srgbClr val="000000">
                      <a:alpha val="35000"/>
                    </a:srgbClr>
                  </a:outerShdw>
                </a:effectLst>
                <a:cs typeface="Tahoma" pitchFamily="34" charset="0"/>
              </a:rPr>
            </a:br>
            <a:r>
              <a:rPr lang="en-US" sz="3200" b="1" dirty="0" smtClean="0">
                <a:ln w="0" cap="flat" cmpd="sng" algn="ctr">
                  <a:solidFill>
                    <a:schemeClr val="tx2">
                      <a:lumMod val="20000"/>
                      <a:lumOff val="80000"/>
                      <a:alpha val="68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chemeClr val="tx1"/>
                </a:solidFill>
                <a:effectLst>
                  <a:outerShdw blurRad="101600" dist="38100" dir="2700000">
                    <a:srgbClr val="000000">
                      <a:alpha val="35000"/>
                    </a:srgbClr>
                  </a:outerShdw>
                </a:effectLst>
                <a:cs typeface="Tahoma" pitchFamily="34" charset="0"/>
              </a:rPr>
              <a:t>Specially adapted for Chinese readers</a:t>
            </a:r>
            <a:endParaRPr lang="en-US" sz="3200" b="1" dirty="0">
              <a:ln w="0" cap="flat" cmpd="sng" algn="ctr">
                <a:solidFill>
                  <a:schemeClr val="tx2">
                    <a:lumMod val="20000"/>
                    <a:lumOff val="80000"/>
                    <a:alpha val="68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chemeClr val="tx1"/>
              </a:solidFill>
              <a:effectLst>
                <a:outerShdw blurRad="101600" dist="38100" dir="2700000">
                  <a:srgbClr val="000000">
                    <a:alpha val="35000"/>
                  </a:srgbClr>
                </a:outerShdw>
              </a:effectLst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sz="quarter"/>
          </p:nvPr>
        </p:nvSpPr>
        <p:spPr>
          <a:xfrm>
            <a:off x="304800" y="2720975"/>
            <a:ext cx="8458200" cy="1470025"/>
          </a:xfrm>
        </p:spPr>
        <p:txBody>
          <a:bodyPr>
            <a:noAutofit/>
          </a:bodyPr>
          <a:lstStyle/>
          <a:p>
            <a:r>
              <a:rPr lang="en-US" sz="5400" b="1" dirty="0" smtClean="0">
                <a:ln w="0" cap="flat" cmpd="sng" algn="ctr">
                  <a:solidFill>
                    <a:schemeClr val="tx2">
                      <a:lumMod val="20000"/>
                      <a:lumOff val="80000"/>
                      <a:alpha val="68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18233F"/>
                </a:solidFill>
                <a:effectLst>
                  <a:outerShdw blurRad="101600" dist="38100" dir="2700000">
                    <a:srgbClr val="000000">
                      <a:alpha val="35000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/>
            </a:r>
            <a:br>
              <a:rPr lang="en-US" sz="5400" b="1" dirty="0" smtClean="0">
                <a:ln w="0" cap="flat" cmpd="sng" algn="ctr">
                  <a:solidFill>
                    <a:schemeClr val="tx2">
                      <a:lumMod val="20000"/>
                      <a:lumOff val="80000"/>
                      <a:alpha val="68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18233F"/>
                </a:solidFill>
                <a:effectLst>
                  <a:outerShdw blurRad="101600" dist="38100" dir="2700000">
                    <a:srgbClr val="000000">
                      <a:alpha val="35000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en-US" sz="5400" b="1" dirty="0" smtClean="0">
                <a:ln w="0" cap="flat" cmpd="sng" algn="ctr">
                  <a:solidFill>
                    <a:schemeClr val="tx2">
                      <a:lumMod val="20000"/>
                      <a:lumOff val="80000"/>
                      <a:alpha val="68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18233F"/>
                </a:solidFill>
                <a:effectLst>
                  <a:outerShdw blurRad="101600" dist="38100" dir="2700000">
                    <a:srgbClr val="000000">
                      <a:alpha val="35000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/>
            </a:r>
            <a:br>
              <a:rPr lang="en-US" sz="5400" b="1" dirty="0" smtClean="0">
                <a:ln w="0" cap="flat" cmpd="sng" algn="ctr">
                  <a:solidFill>
                    <a:schemeClr val="tx2">
                      <a:lumMod val="20000"/>
                      <a:lumOff val="80000"/>
                      <a:alpha val="68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18233F"/>
                </a:solidFill>
                <a:effectLst>
                  <a:outerShdw blurRad="101600" dist="38100" dir="2700000">
                    <a:srgbClr val="000000">
                      <a:alpha val="35000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</a:br>
            <a:endParaRPr lang="en-US" sz="3200" b="1" dirty="0">
              <a:ln w="0" cap="flat" cmpd="sng" algn="ctr">
                <a:solidFill>
                  <a:schemeClr val="tx2">
                    <a:lumMod val="20000"/>
                    <a:lumOff val="80000"/>
                    <a:alpha val="68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18233F"/>
              </a:solidFill>
              <a:effectLst>
                <a:outerShdw blurRad="101600" dist="38100" dir="2700000">
                  <a:srgbClr val="000000">
                    <a:alpha val="35000"/>
                  </a:srgbClr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sz="quarter" idx="1"/>
          </p:nvPr>
        </p:nvSpPr>
        <p:spPr>
          <a:xfrm>
            <a:off x="304800" y="990600"/>
            <a:ext cx="8839200" cy="4419600"/>
          </a:xfrm>
        </p:spPr>
        <p:txBody>
          <a:bodyPr>
            <a:noAutofit/>
          </a:bodyPr>
          <a:lstStyle/>
          <a:p>
            <a:pPr marL="342900" indent="-342900" algn="l">
              <a:lnSpc>
                <a:spcPts val="5500"/>
              </a:lnSpc>
              <a:buFont typeface="Wingdings" pitchFamily="2" charset="2"/>
              <a:buChar char="n"/>
              <a:defRPr/>
            </a:pPr>
            <a:r>
              <a:rPr lang="en-US" altLang="zh-CN" sz="36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16 Chapters</a:t>
            </a:r>
          </a:p>
          <a:p>
            <a:pPr marL="342900" indent="-342900" algn="l">
              <a:lnSpc>
                <a:spcPts val="5500"/>
              </a:lnSpc>
              <a:buFont typeface="Wingdings" pitchFamily="2" charset="2"/>
              <a:buChar char="n"/>
              <a:defRPr/>
            </a:pPr>
            <a:r>
              <a:rPr lang="en-US" altLang="zh-CN" sz="36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Many examples to illustrate points</a:t>
            </a:r>
          </a:p>
          <a:p>
            <a:pPr marL="342900" indent="-342900" algn="l">
              <a:lnSpc>
                <a:spcPts val="5500"/>
              </a:lnSpc>
              <a:buFont typeface="Wingdings" pitchFamily="2" charset="2"/>
              <a:buChar char="n"/>
              <a:defRPr/>
            </a:pPr>
            <a:r>
              <a:rPr lang="en-US" altLang="zh-CN" sz="36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Sample speeches with commentary</a:t>
            </a:r>
          </a:p>
          <a:p>
            <a:pPr marL="342900" indent="-342900" algn="l">
              <a:lnSpc>
                <a:spcPts val="5500"/>
              </a:lnSpc>
              <a:buFont typeface="Wingdings" pitchFamily="2" charset="2"/>
              <a:buChar char="n"/>
              <a:defRPr/>
            </a:pPr>
            <a:r>
              <a:rPr lang="en-US" altLang="zh-CN" sz="36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Public Speaking in Your Career</a:t>
            </a:r>
          </a:p>
          <a:p>
            <a:pPr marL="342900" indent="-342900" algn="l">
              <a:lnSpc>
                <a:spcPts val="5500"/>
              </a:lnSpc>
              <a:buFont typeface="Wingdings" pitchFamily="2" charset="2"/>
              <a:buChar char="n"/>
              <a:defRPr/>
            </a:pPr>
            <a:r>
              <a:rPr lang="en-US" altLang="zh-CN" sz="36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Appendix—Speeches for Analysis and Discussion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sz="quarter"/>
          </p:nvPr>
        </p:nvSpPr>
        <p:spPr>
          <a:xfrm>
            <a:off x="304800" y="2286000"/>
            <a:ext cx="8458200" cy="1470025"/>
          </a:xfrm>
        </p:spPr>
        <p:txBody>
          <a:bodyPr>
            <a:noAutofit/>
          </a:bodyPr>
          <a:lstStyle/>
          <a:p>
            <a:r>
              <a:rPr lang="en-US" altLang="zh-CN" sz="6000" b="1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CD-ROM</a:t>
            </a:r>
            <a:endParaRPr lang="en-US" altLang="zh-CN" sz="6000" b="1" dirty="0">
              <a:effectLst>
                <a:outerShdw blurRad="38100" dist="38100" dir="2700000" algn="tl">
                  <a:srgbClr val="FFFFFF"/>
                </a:outerShdw>
              </a:effectLst>
              <a:ea typeface="宋体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sz="quarter"/>
          </p:nvPr>
        </p:nvSpPr>
        <p:spPr>
          <a:xfrm>
            <a:off x="304800" y="2720975"/>
            <a:ext cx="8458200" cy="1470025"/>
          </a:xfrm>
        </p:spPr>
        <p:txBody>
          <a:bodyPr>
            <a:noAutofit/>
          </a:bodyPr>
          <a:lstStyle/>
          <a:p>
            <a:r>
              <a:rPr lang="en-US" sz="5400" b="1" dirty="0" smtClean="0">
                <a:ln w="0" cap="flat" cmpd="sng" algn="ctr">
                  <a:solidFill>
                    <a:schemeClr val="tx2">
                      <a:lumMod val="20000"/>
                      <a:lumOff val="80000"/>
                      <a:alpha val="68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18233F"/>
                </a:solidFill>
                <a:effectLst>
                  <a:outerShdw blurRad="101600" dist="38100" dir="2700000">
                    <a:srgbClr val="000000">
                      <a:alpha val="35000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/>
            </a:r>
            <a:br>
              <a:rPr lang="en-US" sz="5400" b="1" dirty="0" smtClean="0">
                <a:ln w="0" cap="flat" cmpd="sng" algn="ctr">
                  <a:solidFill>
                    <a:schemeClr val="tx2">
                      <a:lumMod val="20000"/>
                      <a:lumOff val="80000"/>
                      <a:alpha val="68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18233F"/>
                </a:solidFill>
                <a:effectLst>
                  <a:outerShdw blurRad="101600" dist="38100" dir="2700000">
                    <a:srgbClr val="000000">
                      <a:alpha val="35000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en-US" sz="5400" b="1" dirty="0" smtClean="0">
                <a:ln w="0" cap="flat" cmpd="sng" algn="ctr">
                  <a:solidFill>
                    <a:schemeClr val="tx2">
                      <a:lumMod val="20000"/>
                      <a:lumOff val="80000"/>
                      <a:alpha val="68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18233F"/>
                </a:solidFill>
                <a:effectLst>
                  <a:outerShdw blurRad="101600" dist="38100" dir="2700000">
                    <a:srgbClr val="000000">
                      <a:alpha val="35000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/>
            </a:r>
            <a:br>
              <a:rPr lang="en-US" sz="5400" b="1" dirty="0" smtClean="0">
                <a:ln w="0" cap="flat" cmpd="sng" algn="ctr">
                  <a:solidFill>
                    <a:schemeClr val="tx2">
                      <a:lumMod val="20000"/>
                      <a:lumOff val="80000"/>
                      <a:alpha val="68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18233F"/>
                </a:solidFill>
                <a:effectLst>
                  <a:outerShdw blurRad="101600" dist="38100" dir="2700000">
                    <a:srgbClr val="000000">
                      <a:alpha val="35000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</a:br>
            <a:endParaRPr lang="en-US" sz="3200" b="1" dirty="0">
              <a:ln w="0" cap="flat" cmpd="sng" algn="ctr">
                <a:solidFill>
                  <a:schemeClr val="tx2">
                    <a:lumMod val="20000"/>
                    <a:lumOff val="80000"/>
                    <a:alpha val="68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18233F"/>
              </a:solidFill>
              <a:effectLst>
                <a:outerShdw blurRad="101600" dist="38100" dir="2700000">
                  <a:srgbClr val="000000">
                    <a:alpha val="35000"/>
                  </a:srgbClr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sz="quarter" idx="1"/>
          </p:nvPr>
        </p:nvSpPr>
        <p:spPr>
          <a:xfrm>
            <a:off x="457200" y="1219200"/>
            <a:ext cx="8305800" cy="4419600"/>
          </a:xfrm>
        </p:spPr>
        <p:txBody>
          <a:bodyPr>
            <a:noAutofit/>
          </a:bodyPr>
          <a:lstStyle/>
          <a:p>
            <a:pPr marL="342900" indent="-342900" algn="l">
              <a:buFont typeface="Wingdings" pitchFamily="2" charset="2"/>
              <a:buChar char="n"/>
              <a:defRPr/>
            </a:pPr>
            <a:r>
              <a:rPr lang="en-US" altLang="zh-CN" sz="40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Full Speech Videos</a:t>
            </a:r>
          </a:p>
          <a:p>
            <a:pPr marL="342900" indent="-342900" algn="l">
              <a:buFont typeface="Wingdings" pitchFamily="2" charset="2"/>
              <a:buChar char="n"/>
              <a:defRPr/>
            </a:pPr>
            <a:r>
              <a:rPr lang="en-US" altLang="zh-CN" sz="40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Speech Excerpts</a:t>
            </a:r>
          </a:p>
          <a:p>
            <a:pPr marL="342900" indent="-342900" algn="l">
              <a:buFont typeface="Wingdings" pitchFamily="2" charset="2"/>
              <a:buChar char="n"/>
              <a:defRPr/>
            </a:pPr>
            <a:r>
              <a:rPr lang="en-US" altLang="zh-CN" sz="40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Introductions, Conclusions, and Visual Aids</a:t>
            </a:r>
          </a:p>
          <a:p>
            <a:pPr marL="342900" indent="-342900" algn="l">
              <a:buFont typeface="Wingdings" pitchFamily="2" charset="2"/>
              <a:buChar char="n"/>
              <a:defRPr/>
            </a:pPr>
            <a:r>
              <a:rPr lang="en-US" altLang="zh-CN" sz="40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Study Aids and Speech Tools</a:t>
            </a:r>
          </a:p>
          <a:p>
            <a:pPr marL="342900" indent="-342900" algn="l">
              <a:buFont typeface="Wingdings" pitchFamily="2" charset="2"/>
              <a:buChar char="n"/>
              <a:defRPr/>
            </a:pPr>
            <a:r>
              <a:rPr lang="en-US" altLang="zh-CN" sz="40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Worksheets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主题1">
  <a:themeElements>
    <a:clrScheme name="Globe 8">
      <a:dk1>
        <a:srgbClr val="000000"/>
      </a:dk1>
      <a:lt1>
        <a:srgbClr val="FFFFDD"/>
      </a:lt1>
      <a:dk2>
        <a:srgbClr val="000000"/>
      </a:dk2>
      <a:lt2>
        <a:srgbClr val="98977A"/>
      </a:lt2>
      <a:accent1>
        <a:srgbClr val="BDCDA7"/>
      </a:accent1>
      <a:accent2>
        <a:srgbClr val="A0D060"/>
      </a:accent2>
      <a:accent3>
        <a:srgbClr val="FFFFEB"/>
      </a:accent3>
      <a:accent4>
        <a:srgbClr val="000000"/>
      </a:accent4>
      <a:accent5>
        <a:srgbClr val="DBE3D0"/>
      </a:accent5>
      <a:accent6>
        <a:srgbClr val="91BC56"/>
      </a:accent6>
      <a:hlink>
        <a:srgbClr val="FADD4E"/>
      </a:hlink>
      <a:folHlink>
        <a:srgbClr val="CC9900"/>
      </a:folHlink>
    </a:clrScheme>
    <a:fontScheme name="Globe">
      <a:majorFont>
        <a:latin typeface="Arial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lnDef>
  </a:objectDefaults>
  <a:extraClrSchemeLst>
    <a:extraClrScheme>
      <a:clrScheme name="Globe 1">
        <a:dk1>
          <a:srgbClr val="622100"/>
        </a:dk1>
        <a:lt1>
          <a:srgbClr val="FFFFFF"/>
        </a:lt1>
        <a:dk2>
          <a:srgbClr val="800000"/>
        </a:dk2>
        <a:lt2>
          <a:srgbClr val="FFFFCC"/>
        </a:lt2>
        <a:accent1>
          <a:srgbClr val="E42B00"/>
        </a:accent1>
        <a:accent2>
          <a:srgbClr val="996600"/>
        </a:accent2>
        <a:accent3>
          <a:srgbClr val="C0AAAA"/>
        </a:accent3>
        <a:accent4>
          <a:srgbClr val="DADADA"/>
        </a:accent4>
        <a:accent5>
          <a:srgbClr val="EFACAA"/>
        </a:accent5>
        <a:accent6>
          <a:srgbClr val="8A5C00"/>
        </a:accent6>
        <a:hlink>
          <a:srgbClr val="FADF6C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2">
        <a:dk1>
          <a:srgbClr val="5F4545"/>
        </a:dk1>
        <a:lt1>
          <a:srgbClr val="FFFFFF"/>
        </a:lt1>
        <a:dk2>
          <a:srgbClr val="8F6969"/>
        </a:dk2>
        <a:lt2>
          <a:srgbClr val="FFFFCC"/>
        </a:lt2>
        <a:accent1>
          <a:srgbClr val="CC6600"/>
        </a:accent1>
        <a:accent2>
          <a:srgbClr val="924C0C"/>
        </a:accent2>
        <a:accent3>
          <a:srgbClr val="C6B9B9"/>
        </a:accent3>
        <a:accent4>
          <a:srgbClr val="DADADA"/>
        </a:accent4>
        <a:accent5>
          <a:srgbClr val="E2B8AA"/>
        </a:accent5>
        <a:accent6>
          <a:srgbClr val="84440A"/>
        </a:accent6>
        <a:hlink>
          <a:srgbClr val="CFD375"/>
        </a:hlink>
        <a:folHlink>
          <a:srgbClr val="98BB9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3">
        <a:dk1>
          <a:srgbClr val="003B76"/>
        </a:dk1>
        <a:lt1>
          <a:srgbClr val="FFFFFF"/>
        </a:lt1>
        <a:dk2>
          <a:srgbClr val="0066CC"/>
        </a:dk2>
        <a:lt2>
          <a:srgbClr val="CCECFF"/>
        </a:lt2>
        <a:accent1>
          <a:srgbClr val="33CCCC"/>
        </a:accent1>
        <a:accent2>
          <a:srgbClr val="66CCFF"/>
        </a:accent2>
        <a:accent3>
          <a:srgbClr val="AAB8E2"/>
        </a:accent3>
        <a:accent4>
          <a:srgbClr val="DADADA"/>
        </a:accent4>
        <a:accent5>
          <a:srgbClr val="ADE2E2"/>
        </a:accent5>
        <a:accent6>
          <a:srgbClr val="5CB9E7"/>
        </a:accent6>
        <a:hlink>
          <a:srgbClr val="FFFFCC"/>
        </a:hlink>
        <a:folHlink>
          <a:srgbClr val="FF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4">
        <a:dk1>
          <a:srgbClr val="005856"/>
        </a:dk1>
        <a:lt1>
          <a:srgbClr val="FFFFFF"/>
        </a:lt1>
        <a:dk2>
          <a:srgbClr val="008080"/>
        </a:dk2>
        <a:lt2>
          <a:srgbClr val="FFFFCC"/>
        </a:lt2>
        <a:accent1>
          <a:srgbClr val="0099CC"/>
        </a:accent1>
        <a:accent2>
          <a:srgbClr val="00CCFF"/>
        </a:accent2>
        <a:accent3>
          <a:srgbClr val="AAC0C0"/>
        </a:accent3>
        <a:accent4>
          <a:srgbClr val="DADADA"/>
        </a:accent4>
        <a:accent5>
          <a:srgbClr val="AACAE2"/>
        </a:accent5>
        <a:accent6>
          <a:srgbClr val="00B9E7"/>
        </a:accent6>
        <a:hlink>
          <a:srgbClr val="1ACE9F"/>
        </a:hlink>
        <a:folHlink>
          <a:srgbClr val="948CCE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5">
        <a:dk1>
          <a:srgbClr val="3C5436"/>
        </a:dk1>
        <a:lt1>
          <a:srgbClr val="FFFFFF"/>
        </a:lt1>
        <a:dk2>
          <a:srgbClr val="5F8656"/>
        </a:dk2>
        <a:lt2>
          <a:srgbClr val="D6D8C0"/>
        </a:lt2>
        <a:accent1>
          <a:srgbClr val="61733D"/>
        </a:accent1>
        <a:accent2>
          <a:srgbClr val="324A39"/>
        </a:accent2>
        <a:accent3>
          <a:srgbClr val="B6C3B4"/>
        </a:accent3>
        <a:accent4>
          <a:srgbClr val="DADADA"/>
        </a:accent4>
        <a:accent5>
          <a:srgbClr val="B7BCAF"/>
        </a:accent5>
        <a:accent6>
          <a:srgbClr val="2C4233"/>
        </a:accent6>
        <a:hlink>
          <a:srgbClr val="73D588"/>
        </a:hlink>
        <a:folHlink>
          <a:srgbClr val="6F99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6">
        <a:dk1>
          <a:srgbClr val="5B7B65"/>
        </a:dk1>
        <a:lt1>
          <a:srgbClr val="FFFFFF"/>
        </a:lt1>
        <a:dk2>
          <a:srgbClr val="9ABE9D"/>
        </a:dk2>
        <a:lt2>
          <a:srgbClr val="336600"/>
        </a:lt2>
        <a:accent1>
          <a:srgbClr val="00CC66"/>
        </a:accent1>
        <a:accent2>
          <a:srgbClr val="4E7050"/>
        </a:accent2>
        <a:accent3>
          <a:srgbClr val="CADBCC"/>
        </a:accent3>
        <a:accent4>
          <a:srgbClr val="DADADA"/>
        </a:accent4>
        <a:accent5>
          <a:srgbClr val="AAE2B8"/>
        </a:accent5>
        <a:accent6>
          <a:srgbClr val="466548"/>
        </a:accent6>
        <a:hlink>
          <a:srgbClr val="FFFFCC"/>
        </a:hlink>
        <a:folHlink>
          <a:srgbClr val="9CE8A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7">
        <a:dk1>
          <a:srgbClr val="4C4E44"/>
        </a:dk1>
        <a:lt1>
          <a:srgbClr val="FFFFFF"/>
        </a:lt1>
        <a:dk2>
          <a:srgbClr val="686B5D"/>
        </a:dk2>
        <a:lt2>
          <a:srgbClr val="D6D5C6"/>
        </a:lt2>
        <a:accent1>
          <a:srgbClr val="898D79"/>
        </a:accent1>
        <a:accent2>
          <a:srgbClr val="4D4F45"/>
        </a:accent2>
        <a:accent3>
          <a:srgbClr val="B9BAB6"/>
        </a:accent3>
        <a:accent4>
          <a:srgbClr val="DADADA"/>
        </a:accent4>
        <a:accent5>
          <a:srgbClr val="C4C5BE"/>
        </a:accent5>
        <a:accent6>
          <a:srgbClr val="45473E"/>
        </a:accent6>
        <a:hlink>
          <a:srgbClr val="58BE67"/>
        </a:hlink>
        <a:folHlink>
          <a:srgbClr val="C0C64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8">
        <a:dk1>
          <a:srgbClr val="000000"/>
        </a:dk1>
        <a:lt1>
          <a:srgbClr val="FFFFDD"/>
        </a:lt1>
        <a:dk2>
          <a:srgbClr val="000000"/>
        </a:dk2>
        <a:lt2>
          <a:srgbClr val="98977A"/>
        </a:lt2>
        <a:accent1>
          <a:srgbClr val="BDCDA7"/>
        </a:accent1>
        <a:accent2>
          <a:srgbClr val="A0D060"/>
        </a:accent2>
        <a:accent3>
          <a:srgbClr val="FFFFEB"/>
        </a:accent3>
        <a:accent4>
          <a:srgbClr val="000000"/>
        </a:accent4>
        <a:accent5>
          <a:srgbClr val="DBE3D0"/>
        </a:accent5>
        <a:accent6>
          <a:srgbClr val="91BC56"/>
        </a:accent6>
        <a:hlink>
          <a:srgbClr val="FADD4E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主题1</Template>
  <TotalTime>824</TotalTime>
  <Words>355</Words>
  <Application>Microsoft Office PowerPoint</Application>
  <PresentationFormat>全屏显示(4:3)</PresentationFormat>
  <Paragraphs>95</Paragraphs>
  <Slides>31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2" baseType="lpstr">
      <vt:lpstr>主题1</vt:lpstr>
      <vt:lpstr>幻灯片 1</vt:lpstr>
      <vt:lpstr>Teaching Resources &amp; Course Design</vt:lpstr>
      <vt:lpstr>Teaching Resources </vt:lpstr>
      <vt:lpstr>幻灯片 4</vt:lpstr>
      <vt:lpstr>Integrated Teaching  &amp; Learning System</vt:lpstr>
      <vt:lpstr> The Art of Public Speaking  Tenth Edition Specially adapted for Chinese readers</vt:lpstr>
      <vt:lpstr>  </vt:lpstr>
      <vt:lpstr>CD-ROM</vt:lpstr>
      <vt:lpstr>  </vt:lpstr>
      <vt:lpstr>Teacher’s Manual</vt:lpstr>
      <vt:lpstr>     Chapter-by-Chapter Guide   Chapter 13    Teacher’s Manual,  page 230   </vt:lpstr>
      <vt:lpstr>幻灯片 12</vt:lpstr>
      <vt:lpstr>幻灯片 13</vt:lpstr>
      <vt:lpstr>幻灯片 14</vt:lpstr>
      <vt:lpstr>幻灯片 15</vt:lpstr>
      <vt:lpstr>幻灯片 16</vt:lpstr>
      <vt:lpstr>Course Design  </vt:lpstr>
      <vt:lpstr>Sample Course Syllabus</vt:lpstr>
      <vt:lpstr>Course Objectives</vt:lpstr>
      <vt:lpstr>Unit Speeches</vt:lpstr>
      <vt:lpstr>Other Speeches</vt:lpstr>
      <vt:lpstr>Teaching Plan</vt:lpstr>
      <vt:lpstr>Assumptions of the Teaching Plan</vt:lpstr>
      <vt:lpstr>幻灯片 24</vt:lpstr>
      <vt:lpstr>Other Syllabi &amp; Teaching Plans </vt:lpstr>
      <vt:lpstr>幻灯片 26</vt:lpstr>
      <vt:lpstr>幻灯片 27</vt:lpstr>
      <vt:lpstr>幻灯片 28</vt:lpstr>
      <vt:lpstr>幻灯片 29</vt:lpstr>
      <vt:lpstr>幻灯片 30</vt:lpstr>
      <vt:lpstr>幻灯片 31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Title</dc:title>
  <dc:creator>Kevin</dc:creator>
  <cp:lastModifiedBy>1</cp:lastModifiedBy>
  <cp:revision>63</cp:revision>
  <dcterms:created xsi:type="dcterms:W3CDTF">2011-05-27T22:36:25Z</dcterms:created>
  <dcterms:modified xsi:type="dcterms:W3CDTF">2013-05-25T03:38:07Z</dcterms:modified>
</cp:coreProperties>
</file>