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 id="2147483698" r:id="rId2"/>
    <p:sldMasterId id="2147483710" r:id="rId3"/>
  </p:sldMasterIdLst>
  <p:notesMasterIdLst>
    <p:notesMasterId r:id="rId21"/>
  </p:notesMasterIdLst>
  <p:handoutMasterIdLst>
    <p:handoutMasterId r:id="rId22"/>
  </p:handoutMasterIdLst>
  <p:sldIdLst>
    <p:sldId id="256" r:id="rId4"/>
    <p:sldId id="364" r:id="rId5"/>
    <p:sldId id="361" r:id="rId6"/>
    <p:sldId id="297" r:id="rId7"/>
    <p:sldId id="365" r:id="rId8"/>
    <p:sldId id="346" r:id="rId9"/>
    <p:sldId id="366" r:id="rId10"/>
    <p:sldId id="349" r:id="rId11"/>
    <p:sldId id="367" r:id="rId12"/>
    <p:sldId id="351" r:id="rId13"/>
    <p:sldId id="352" r:id="rId14"/>
    <p:sldId id="353" r:id="rId15"/>
    <p:sldId id="360" r:id="rId16"/>
    <p:sldId id="370" r:id="rId17"/>
    <p:sldId id="368" r:id="rId18"/>
    <p:sldId id="363" r:id="rId19"/>
    <p:sldId id="284" r:id="rId2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92" autoAdjust="0"/>
  </p:normalViewPr>
  <p:slideViewPr>
    <p:cSldViewPr>
      <p:cViewPr varScale="1">
        <p:scale>
          <a:sx n="64" d="100"/>
          <a:sy n="64" d="100"/>
        </p:scale>
        <p:origin x="-14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388"/>
    </p:cViewPr>
  </p:sorterViewPr>
  <p:notesViewPr>
    <p:cSldViewPr>
      <p:cViewPr varScale="1">
        <p:scale>
          <a:sx n="53" d="100"/>
          <a:sy n="53" d="100"/>
        </p:scale>
        <p:origin x="-290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3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0BB21B-6ABE-4FDA-9C1C-D4031CA5534F}" type="doc">
      <dgm:prSet loTypeId="urn:microsoft.com/office/officeart/2005/8/layout/orgChart1" loCatId="hierarchy" qsTypeId="urn:microsoft.com/office/officeart/2005/8/quickstyle/simple1#32" qsCatId="simple" csTypeId="urn:microsoft.com/office/officeart/2005/8/colors/accent1_2#32" csCatId="accent1" phldr="1"/>
      <dgm:spPr/>
      <dgm:t>
        <a:bodyPr/>
        <a:lstStyle/>
        <a:p>
          <a:endParaRPr lang="zh-CN" altLang="en-US"/>
        </a:p>
      </dgm:t>
    </dgm:pt>
    <dgm:pt modelId="{A547BE55-EE42-4D0D-8A47-C4C49E7DF8AB}">
      <dgm:prSet phldrT="[文本]"/>
      <dgm:spPr/>
      <dgm:t>
        <a:bodyPr/>
        <a:lstStyle/>
        <a:p>
          <a:r>
            <a:rPr lang="zh-CN" altLang="en-US" dirty="0" smtClean="0"/>
            <a:t>课程体系</a:t>
          </a:r>
          <a:endParaRPr lang="zh-CN" altLang="en-US" dirty="0"/>
        </a:p>
      </dgm:t>
    </dgm:pt>
    <dgm:pt modelId="{F986BEEB-703E-43DE-9FA8-D71A3B142E6F}" type="parTrans" cxnId="{EE4AB77C-FEF9-4683-8B5F-ADFC840BA492}">
      <dgm:prSet/>
      <dgm:spPr/>
      <dgm:t>
        <a:bodyPr/>
        <a:lstStyle/>
        <a:p>
          <a:endParaRPr lang="zh-CN" altLang="en-US"/>
        </a:p>
      </dgm:t>
    </dgm:pt>
    <dgm:pt modelId="{5B648D88-2C63-421F-97CF-A07D9F5F7832}" type="sibTrans" cxnId="{EE4AB77C-FEF9-4683-8B5F-ADFC840BA492}">
      <dgm:prSet/>
      <dgm:spPr/>
      <dgm:t>
        <a:bodyPr/>
        <a:lstStyle/>
        <a:p>
          <a:endParaRPr lang="zh-CN" altLang="en-US"/>
        </a:p>
      </dgm:t>
    </dgm:pt>
    <dgm:pt modelId="{54909482-DDD7-43E8-A37C-E2FA6C917098}">
      <dgm:prSet phldrT="[文本]"/>
      <dgm:spPr/>
      <dgm:t>
        <a:bodyPr vert="eaVert"/>
        <a:lstStyle/>
        <a:p>
          <a:r>
            <a:rPr lang="zh-CN" altLang="en-US" dirty="0" smtClean="0"/>
            <a:t>综合英语课程</a:t>
          </a:r>
          <a:endParaRPr lang="zh-CN" altLang="en-US" dirty="0"/>
        </a:p>
      </dgm:t>
    </dgm:pt>
    <dgm:pt modelId="{946CA22D-DC51-4C48-80DF-9480AD9A770A}" type="parTrans" cxnId="{771F86DC-089E-493A-9B76-41B0EA8CD03B}">
      <dgm:prSet/>
      <dgm:spPr/>
      <dgm:t>
        <a:bodyPr/>
        <a:lstStyle/>
        <a:p>
          <a:endParaRPr lang="zh-CN" altLang="en-US"/>
        </a:p>
      </dgm:t>
    </dgm:pt>
    <dgm:pt modelId="{1688FC07-DF06-4060-9212-42C7B718BAB9}" type="sibTrans" cxnId="{771F86DC-089E-493A-9B76-41B0EA8CD03B}">
      <dgm:prSet/>
      <dgm:spPr/>
      <dgm:t>
        <a:bodyPr/>
        <a:lstStyle/>
        <a:p>
          <a:endParaRPr lang="zh-CN" altLang="en-US"/>
        </a:p>
      </dgm:t>
    </dgm:pt>
    <dgm:pt modelId="{A7567799-3F99-4D7E-B331-C6780B6F6969}">
      <dgm:prSet phldrT="[文本]"/>
      <dgm:spPr/>
      <dgm:t>
        <a:bodyPr vert="eaVert"/>
        <a:lstStyle/>
        <a:p>
          <a:r>
            <a:rPr lang="zh-CN" altLang="en-US" dirty="0" smtClean="0"/>
            <a:t>英语专项技能课程</a:t>
          </a:r>
          <a:endParaRPr lang="zh-CN" altLang="en-US" dirty="0"/>
        </a:p>
      </dgm:t>
    </dgm:pt>
    <dgm:pt modelId="{92F4E1B4-8F34-4BAD-ACEA-8F3E9BFC2BE3}" type="parTrans" cxnId="{B1E85595-5DE6-4E6A-912D-55BB34E07EBF}">
      <dgm:prSet/>
      <dgm:spPr/>
      <dgm:t>
        <a:bodyPr/>
        <a:lstStyle/>
        <a:p>
          <a:endParaRPr lang="zh-CN" altLang="en-US"/>
        </a:p>
      </dgm:t>
    </dgm:pt>
    <dgm:pt modelId="{C7C00BED-BA90-492A-8FB4-10D7E43FE07C}" type="sibTrans" cxnId="{B1E85595-5DE6-4E6A-912D-55BB34E07EBF}">
      <dgm:prSet/>
      <dgm:spPr/>
      <dgm:t>
        <a:bodyPr/>
        <a:lstStyle/>
        <a:p>
          <a:endParaRPr lang="zh-CN" altLang="en-US"/>
        </a:p>
      </dgm:t>
    </dgm:pt>
    <dgm:pt modelId="{B556EE7A-F9DF-484E-ABB6-C8E81FFFBF98}">
      <dgm:prSet phldrT="[文本]"/>
      <dgm:spPr/>
      <dgm:t>
        <a:bodyPr vert="eaVert"/>
        <a:lstStyle/>
        <a:p>
          <a:r>
            <a:rPr lang="zh-CN" altLang="en-US" dirty="0" smtClean="0"/>
            <a:t>第二外语课程</a:t>
          </a:r>
          <a:endParaRPr lang="zh-CN" altLang="en-US" dirty="0"/>
        </a:p>
      </dgm:t>
    </dgm:pt>
    <dgm:pt modelId="{DC3A4BF2-43EE-427D-9B39-3E4E8B868FB6}" type="parTrans" cxnId="{23FE25FF-8572-4E66-9168-6B6FA6F74633}">
      <dgm:prSet/>
      <dgm:spPr/>
      <dgm:t>
        <a:bodyPr/>
        <a:lstStyle/>
        <a:p>
          <a:endParaRPr lang="zh-CN" altLang="en-US"/>
        </a:p>
      </dgm:t>
    </dgm:pt>
    <dgm:pt modelId="{DE28207D-F734-4844-9FFC-D899CBF0BF7C}" type="sibTrans" cxnId="{23FE25FF-8572-4E66-9168-6B6FA6F74633}">
      <dgm:prSet/>
      <dgm:spPr/>
      <dgm:t>
        <a:bodyPr/>
        <a:lstStyle/>
        <a:p>
          <a:endParaRPr lang="zh-CN" altLang="en-US"/>
        </a:p>
      </dgm:t>
    </dgm:pt>
    <dgm:pt modelId="{771EFBB8-4F63-47FB-8B5C-9A0F0432239F}">
      <dgm:prSet phldrT="[文本]"/>
      <dgm:spPr/>
      <dgm:t>
        <a:bodyPr vert="eaVert"/>
        <a:lstStyle/>
        <a:p>
          <a:r>
            <a:rPr lang="zh-CN" altLang="en-US" dirty="0" smtClean="0"/>
            <a:t>学术英语课程</a:t>
          </a:r>
          <a:endParaRPr lang="zh-CN" altLang="en-US" dirty="0"/>
        </a:p>
      </dgm:t>
    </dgm:pt>
    <dgm:pt modelId="{E6A7EADA-B36A-428B-AF37-9CC1C6546A84}" type="parTrans" cxnId="{8EE2E7FE-F75F-4CB4-8A53-08FE7D74E889}">
      <dgm:prSet/>
      <dgm:spPr/>
      <dgm:t>
        <a:bodyPr/>
        <a:lstStyle/>
        <a:p>
          <a:endParaRPr lang="zh-CN" altLang="en-US"/>
        </a:p>
      </dgm:t>
    </dgm:pt>
    <dgm:pt modelId="{07428247-AFE6-4FF7-9652-3967C094E827}" type="sibTrans" cxnId="{8EE2E7FE-F75F-4CB4-8A53-08FE7D74E889}">
      <dgm:prSet/>
      <dgm:spPr/>
      <dgm:t>
        <a:bodyPr/>
        <a:lstStyle/>
        <a:p>
          <a:endParaRPr lang="zh-CN" altLang="en-US"/>
        </a:p>
      </dgm:t>
    </dgm:pt>
    <dgm:pt modelId="{D0877360-64B5-4DF7-8461-28C8A4C636E1}">
      <dgm:prSet phldrT="[文本]"/>
      <dgm:spPr/>
      <dgm:t>
        <a:bodyPr vert="eaVert"/>
        <a:lstStyle/>
        <a:p>
          <a:r>
            <a:rPr lang="zh-CN" altLang="en-US" dirty="0" smtClean="0"/>
            <a:t>文化类课程</a:t>
          </a:r>
          <a:endParaRPr lang="zh-CN" altLang="en-US" dirty="0"/>
        </a:p>
      </dgm:t>
    </dgm:pt>
    <dgm:pt modelId="{D973DE4E-E87E-4EE3-892C-EEED34108396}" type="parTrans" cxnId="{508726C7-EB4C-42B6-BEBE-CDF7B21E3039}">
      <dgm:prSet/>
      <dgm:spPr/>
      <dgm:t>
        <a:bodyPr/>
        <a:lstStyle/>
        <a:p>
          <a:endParaRPr lang="zh-CN" altLang="en-US"/>
        </a:p>
      </dgm:t>
    </dgm:pt>
    <dgm:pt modelId="{CA699C77-F5E8-4ECB-B60D-1D59595B2631}" type="sibTrans" cxnId="{508726C7-EB4C-42B6-BEBE-CDF7B21E3039}">
      <dgm:prSet/>
      <dgm:spPr/>
      <dgm:t>
        <a:bodyPr/>
        <a:lstStyle/>
        <a:p>
          <a:endParaRPr lang="zh-CN" altLang="en-US"/>
        </a:p>
      </dgm:t>
    </dgm:pt>
    <dgm:pt modelId="{BBA66368-AAD6-4E92-AF2D-C16E0C1ACD71}" type="pres">
      <dgm:prSet presAssocID="{0F0BB21B-6ABE-4FDA-9C1C-D4031CA5534F}" presName="hierChild1" presStyleCnt="0">
        <dgm:presLayoutVars>
          <dgm:orgChart val="1"/>
          <dgm:chPref val="1"/>
          <dgm:dir/>
          <dgm:animOne val="branch"/>
          <dgm:animLvl val="lvl"/>
          <dgm:resizeHandles/>
        </dgm:presLayoutVars>
      </dgm:prSet>
      <dgm:spPr/>
      <dgm:t>
        <a:bodyPr/>
        <a:lstStyle/>
        <a:p>
          <a:endParaRPr lang="zh-CN" altLang="en-US"/>
        </a:p>
      </dgm:t>
    </dgm:pt>
    <dgm:pt modelId="{0F547512-A145-4CEE-AE2F-57CF363C2056}" type="pres">
      <dgm:prSet presAssocID="{A547BE55-EE42-4D0D-8A47-C4C49E7DF8AB}" presName="hierRoot1" presStyleCnt="0">
        <dgm:presLayoutVars>
          <dgm:hierBranch val="init"/>
        </dgm:presLayoutVars>
      </dgm:prSet>
      <dgm:spPr/>
    </dgm:pt>
    <dgm:pt modelId="{13E4719C-7A44-4FDC-B4B1-D15AB561F66B}" type="pres">
      <dgm:prSet presAssocID="{A547BE55-EE42-4D0D-8A47-C4C49E7DF8AB}" presName="rootComposite1" presStyleCnt="0"/>
      <dgm:spPr/>
    </dgm:pt>
    <dgm:pt modelId="{79465449-4D46-4429-8683-B3F861D752B5}" type="pres">
      <dgm:prSet presAssocID="{A547BE55-EE42-4D0D-8A47-C4C49E7DF8AB}" presName="rootText1" presStyleLbl="node0" presStyleIdx="0" presStyleCnt="1">
        <dgm:presLayoutVars>
          <dgm:chPref val="3"/>
        </dgm:presLayoutVars>
      </dgm:prSet>
      <dgm:spPr/>
      <dgm:t>
        <a:bodyPr/>
        <a:lstStyle/>
        <a:p>
          <a:endParaRPr lang="zh-CN" altLang="en-US"/>
        </a:p>
      </dgm:t>
    </dgm:pt>
    <dgm:pt modelId="{F4C50A31-E223-45C0-BD33-71E5EFA8872F}" type="pres">
      <dgm:prSet presAssocID="{A547BE55-EE42-4D0D-8A47-C4C49E7DF8AB}" presName="rootConnector1" presStyleLbl="node1" presStyleIdx="0" presStyleCnt="0"/>
      <dgm:spPr/>
      <dgm:t>
        <a:bodyPr/>
        <a:lstStyle/>
        <a:p>
          <a:endParaRPr lang="zh-CN" altLang="en-US"/>
        </a:p>
      </dgm:t>
    </dgm:pt>
    <dgm:pt modelId="{70814222-18DC-456A-921C-116A5CF998BE}" type="pres">
      <dgm:prSet presAssocID="{A547BE55-EE42-4D0D-8A47-C4C49E7DF8AB}" presName="hierChild2" presStyleCnt="0"/>
      <dgm:spPr/>
    </dgm:pt>
    <dgm:pt modelId="{6215CE83-ECD2-4791-AA81-ED3A47ABE87C}" type="pres">
      <dgm:prSet presAssocID="{946CA22D-DC51-4C48-80DF-9480AD9A770A}" presName="Name37" presStyleLbl="parChTrans1D2" presStyleIdx="0" presStyleCnt="5"/>
      <dgm:spPr/>
      <dgm:t>
        <a:bodyPr/>
        <a:lstStyle/>
        <a:p>
          <a:endParaRPr lang="zh-CN" altLang="en-US"/>
        </a:p>
      </dgm:t>
    </dgm:pt>
    <dgm:pt modelId="{C4439602-40F7-456C-B19F-BF54DA28667D}" type="pres">
      <dgm:prSet presAssocID="{54909482-DDD7-43E8-A37C-E2FA6C917098}" presName="hierRoot2" presStyleCnt="0">
        <dgm:presLayoutVars>
          <dgm:hierBranch val="init"/>
        </dgm:presLayoutVars>
      </dgm:prSet>
      <dgm:spPr/>
    </dgm:pt>
    <dgm:pt modelId="{446626F2-4FAA-485F-8E60-364FCAA8FE95}" type="pres">
      <dgm:prSet presAssocID="{54909482-DDD7-43E8-A37C-E2FA6C917098}" presName="rootComposite" presStyleCnt="0"/>
      <dgm:spPr/>
    </dgm:pt>
    <dgm:pt modelId="{7EB574DC-42A3-467B-942B-53FA54D252C3}" type="pres">
      <dgm:prSet presAssocID="{54909482-DDD7-43E8-A37C-E2FA6C917098}" presName="rootText" presStyleLbl="node2" presStyleIdx="0" presStyleCnt="5" custScaleX="59612" custScaleY="419333">
        <dgm:presLayoutVars>
          <dgm:chPref val="3"/>
        </dgm:presLayoutVars>
      </dgm:prSet>
      <dgm:spPr/>
      <dgm:t>
        <a:bodyPr/>
        <a:lstStyle/>
        <a:p>
          <a:endParaRPr lang="zh-CN" altLang="en-US"/>
        </a:p>
      </dgm:t>
    </dgm:pt>
    <dgm:pt modelId="{E9E38609-DCB4-4FEA-A04E-49978F0B0658}" type="pres">
      <dgm:prSet presAssocID="{54909482-DDD7-43E8-A37C-E2FA6C917098}" presName="rootConnector" presStyleLbl="node2" presStyleIdx="0" presStyleCnt="5"/>
      <dgm:spPr/>
      <dgm:t>
        <a:bodyPr/>
        <a:lstStyle/>
        <a:p>
          <a:endParaRPr lang="zh-CN" altLang="en-US"/>
        </a:p>
      </dgm:t>
    </dgm:pt>
    <dgm:pt modelId="{EFB80A94-C26F-4654-878D-08F7EA17AFDC}" type="pres">
      <dgm:prSet presAssocID="{54909482-DDD7-43E8-A37C-E2FA6C917098}" presName="hierChild4" presStyleCnt="0"/>
      <dgm:spPr/>
    </dgm:pt>
    <dgm:pt modelId="{015063C3-EFBE-4CAE-BFC9-5C466371F94A}" type="pres">
      <dgm:prSet presAssocID="{54909482-DDD7-43E8-A37C-E2FA6C917098}" presName="hierChild5" presStyleCnt="0"/>
      <dgm:spPr/>
    </dgm:pt>
    <dgm:pt modelId="{A3F3099B-C8BA-40DB-BE49-11F51D077E63}" type="pres">
      <dgm:prSet presAssocID="{92F4E1B4-8F34-4BAD-ACEA-8F3E9BFC2BE3}" presName="Name37" presStyleLbl="parChTrans1D2" presStyleIdx="1" presStyleCnt="5"/>
      <dgm:spPr/>
      <dgm:t>
        <a:bodyPr/>
        <a:lstStyle/>
        <a:p>
          <a:endParaRPr lang="zh-CN" altLang="en-US"/>
        </a:p>
      </dgm:t>
    </dgm:pt>
    <dgm:pt modelId="{C1C08199-147D-4753-A06E-D001E7AB77FB}" type="pres">
      <dgm:prSet presAssocID="{A7567799-3F99-4D7E-B331-C6780B6F6969}" presName="hierRoot2" presStyleCnt="0">
        <dgm:presLayoutVars>
          <dgm:hierBranch val="init"/>
        </dgm:presLayoutVars>
      </dgm:prSet>
      <dgm:spPr/>
    </dgm:pt>
    <dgm:pt modelId="{A7F9684E-41E9-4124-A276-FF64E148F785}" type="pres">
      <dgm:prSet presAssocID="{A7567799-3F99-4D7E-B331-C6780B6F6969}" presName="rootComposite" presStyleCnt="0"/>
      <dgm:spPr/>
    </dgm:pt>
    <dgm:pt modelId="{32D6B732-1DD9-4F76-AC92-A3DBDF4E11D5}" type="pres">
      <dgm:prSet presAssocID="{A7567799-3F99-4D7E-B331-C6780B6F6969}" presName="rootText" presStyleLbl="node2" presStyleIdx="1" presStyleCnt="5" custScaleX="59612" custScaleY="419333">
        <dgm:presLayoutVars>
          <dgm:chPref val="3"/>
        </dgm:presLayoutVars>
      </dgm:prSet>
      <dgm:spPr/>
      <dgm:t>
        <a:bodyPr/>
        <a:lstStyle/>
        <a:p>
          <a:endParaRPr lang="zh-CN" altLang="en-US"/>
        </a:p>
      </dgm:t>
    </dgm:pt>
    <dgm:pt modelId="{A9818800-4682-4D29-884F-B1529BE71BC5}" type="pres">
      <dgm:prSet presAssocID="{A7567799-3F99-4D7E-B331-C6780B6F6969}" presName="rootConnector" presStyleLbl="node2" presStyleIdx="1" presStyleCnt="5"/>
      <dgm:spPr/>
      <dgm:t>
        <a:bodyPr/>
        <a:lstStyle/>
        <a:p>
          <a:endParaRPr lang="zh-CN" altLang="en-US"/>
        </a:p>
      </dgm:t>
    </dgm:pt>
    <dgm:pt modelId="{56B7785B-5E1B-4F07-9774-44BB0D6AE2D4}" type="pres">
      <dgm:prSet presAssocID="{A7567799-3F99-4D7E-B331-C6780B6F6969}" presName="hierChild4" presStyleCnt="0"/>
      <dgm:spPr/>
    </dgm:pt>
    <dgm:pt modelId="{D0750D76-C379-41D1-BB67-0461CDA5B35F}" type="pres">
      <dgm:prSet presAssocID="{A7567799-3F99-4D7E-B331-C6780B6F6969}" presName="hierChild5" presStyleCnt="0"/>
      <dgm:spPr/>
    </dgm:pt>
    <dgm:pt modelId="{F7AC0EB1-6956-40F5-A7B5-9DBACC9EBE3E}" type="pres">
      <dgm:prSet presAssocID="{E6A7EADA-B36A-428B-AF37-9CC1C6546A84}" presName="Name37" presStyleLbl="parChTrans1D2" presStyleIdx="2" presStyleCnt="5"/>
      <dgm:spPr/>
      <dgm:t>
        <a:bodyPr/>
        <a:lstStyle/>
        <a:p>
          <a:endParaRPr lang="zh-CN" altLang="en-US"/>
        </a:p>
      </dgm:t>
    </dgm:pt>
    <dgm:pt modelId="{55923138-897F-4B31-8555-A42C9A57ACDE}" type="pres">
      <dgm:prSet presAssocID="{771EFBB8-4F63-47FB-8B5C-9A0F0432239F}" presName="hierRoot2" presStyleCnt="0">
        <dgm:presLayoutVars>
          <dgm:hierBranch val="init"/>
        </dgm:presLayoutVars>
      </dgm:prSet>
      <dgm:spPr/>
    </dgm:pt>
    <dgm:pt modelId="{7945FC46-20F4-4612-A12A-AF804A8A3A0E}" type="pres">
      <dgm:prSet presAssocID="{771EFBB8-4F63-47FB-8B5C-9A0F0432239F}" presName="rootComposite" presStyleCnt="0"/>
      <dgm:spPr/>
    </dgm:pt>
    <dgm:pt modelId="{8635607B-8BBD-401B-B607-57339BF3D670}" type="pres">
      <dgm:prSet presAssocID="{771EFBB8-4F63-47FB-8B5C-9A0F0432239F}" presName="rootText" presStyleLbl="node2" presStyleIdx="2" presStyleCnt="5" custScaleX="59612" custScaleY="419333">
        <dgm:presLayoutVars>
          <dgm:chPref val="3"/>
        </dgm:presLayoutVars>
      </dgm:prSet>
      <dgm:spPr/>
      <dgm:t>
        <a:bodyPr/>
        <a:lstStyle/>
        <a:p>
          <a:endParaRPr lang="zh-CN" altLang="en-US"/>
        </a:p>
      </dgm:t>
    </dgm:pt>
    <dgm:pt modelId="{68FA42C8-D050-4BB2-8D92-A63AF1D5B950}" type="pres">
      <dgm:prSet presAssocID="{771EFBB8-4F63-47FB-8B5C-9A0F0432239F}" presName="rootConnector" presStyleLbl="node2" presStyleIdx="2" presStyleCnt="5"/>
      <dgm:spPr/>
      <dgm:t>
        <a:bodyPr/>
        <a:lstStyle/>
        <a:p>
          <a:endParaRPr lang="zh-CN" altLang="en-US"/>
        </a:p>
      </dgm:t>
    </dgm:pt>
    <dgm:pt modelId="{5F30D719-328D-400A-9D7B-118A36D703F5}" type="pres">
      <dgm:prSet presAssocID="{771EFBB8-4F63-47FB-8B5C-9A0F0432239F}" presName="hierChild4" presStyleCnt="0"/>
      <dgm:spPr/>
    </dgm:pt>
    <dgm:pt modelId="{D9B8137D-F134-4125-8849-70D6A752F84F}" type="pres">
      <dgm:prSet presAssocID="{771EFBB8-4F63-47FB-8B5C-9A0F0432239F}" presName="hierChild5" presStyleCnt="0"/>
      <dgm:spPr/>
    </dgm:pt>
    <dgm:pt modelId="{629235B0-47AE-429A-8BFD-E59BA1F9E9F3}" type="pres">
      <dgm:prSet presAssocID="{D973DE4E-E87E-4EE3-892C-EEED34108396}" presName="Name37" presStyleLbl="parChTrans1D2" presStyleIdx="3" presStyleCnt="5"/>
      <dgm:spPr/>
      <dgm:t>
        <a:bodyPr/>
        <a:lstStyle/>
        <a:p>
          <a:endParaRPr lang="zh-CN" altLang="en-US"/>
        </a:p>
      </dgm:t>
    </dgm:pt>
    <dgm:pt modelId="{516A07B6-77A2-44A2-9E14-F478B03DBE70}" type="pres">
      <dgm:prSet presAssocID="{D0877360-64B5-4DF7-8461-28C8A4C636E1}" presName="hierRoot2" presStyleCnt="0">
        <dgm:presLayoutVars>
          <dgm:hierBranch val="init"/>
        </dgm:presLayoutVars>
      </dgm:prSet>
      <dgm:spPr/>
    </dgm:pt>
    <dgm:pt modelId="{AB940824-43BE-4E71-94E7-9CF5283BB6C8}" type="pres">
      <dgm:prSet presAssocID="{D0877360-64B5-4DF7-8461-28C8A4C636E1}" presName="rootComposite" presStyleCnt="0"/>
      <dgm:spPr/>
    </dgm:pt>
    <dgm:pt modelId="{271BD692-CB59-41CF-A053-3202B1AC8A2C}" type="pres">
      <dgm:prSet presAssocID="{D0877360-64B5-4DF7-8461-28C8A4C636E1}" presName="rootText" presStyleLbl="node2" presStyleIdx="3" presStyleCnt="5" custScaleX="59612" custScaleY="419333">
        <dgm:presLayoutVars>
          <dgm:chPref val="3"/>
        </dgm:presLayoutVars>
      </dgm:prSet>
      <dgm:spPr/>
      <dgm:t>
        <a:bodyPr/>
        <a:lstStyle/>
        <a:p>
          <a:endParaRPr lang="zh-CN" altLang="en-US"/>
        </a:p>
      </dgm:t>
    </dgm:pt>
    <dgm:pt modelId="{4D2A5BFC-720C-4D92-B2B8-E7BFDE515DE2}" type="pres">
      <dgm:prSet presAssocID="{D0877360-64B5-4DF7-8461-28C8A4C636E1}" presName="rootConnector" presStyleLbl="node2" presStyleIdx="3" presStyleCnt="5"/>
      <dgm:spPr/>
      <dgm:t>
        <a:bodyPr/>
        <a:lstStyle/>
        <a:p>
          <a:endParaRPr lang="zh-CN" altLang="en-US"/>
        </a:p>
      </dgm:t>
    </dgm:pt>
    <dgm:pt modelId="{0D590E0C-21F3-4A6C-A252-D88D79121C50}" type="pres">
      <dgm:prSet presAssocID="{D0877360-64B5-4DF7-8461-28C8A4C636E1}" presName="hierChild4" presStyleCnt="0"/>
      <dgm:spPr/>
    </dgm:pt>
    <dgm:pt modelId="{5CB04F0B-D8C3-433B-9F50-5D0FFE76BA20}" type="pres">
      <dgm:prSet presAssocID="{D0877360-64B5-4DF7-8461-28C8A4C636E1}" presName="hierChild5" presStyleCnt="0"/>
      <dgm:spPr/>
    </dgm:pt>
    <dgm:pt modelId="{459EF8A0-8D49-4CEE-A156-55929A6C8386}" type="pres">
      <dgm:prSet presAssocID="{DC3A4BF2-43EE-427D-9B39-3E4E8B868FB6}" presName="Name37" presStyleLbl="parChTrans1D2" presStyleIdx="4" presStyleCnt="5"/>
      <dgm:spPr/>
      <dgm:t>
        <a:bodyPr/>
        <a:lstStyle/>
        <a:p>
          <a:endParaRPr lang="zh-CN" altLang="en-US"/>
        </a:p>
      </dgm:t>
    </dgm:pt>
    <dgm:pt modelId="{5D8D3F50-0D5F-410E-B9B1-B75DA40394C2}" type="pres">
      <dgm:prSet presAssocID="{B556EE7A-F9DF-484E-ABB6-C8E81FFFBF98}" presName="hierRoot2" presStyleCnt="0">
        <dgm:presLayoutVars>
          <dgm:hierBranch val="init"/>
        </dgm:presLayoutVars>
      </dgm:prSet>
      <dgm:spPr/>
    </dgm:pt>
    <dgm:pt modelId="{D3F4906B-109A-441B-B758-9D0936243E2A}" type="pres">
      <dgm:prSet presAssocID="{B556EE7A-F9DF-484E-ABB6-C8E81FFFBF98}" presName="rootComposite" presStyleCnt="0"/>
      <dgm:spPr/>
    </dgm:pt>
    <dgm:pt modelId="{7422C749-D3E4-4A27-8EC7-232DC0F465B8}" type="pres">
      <dgm:prSet presAssocID="{B556EE7A-F9DF-484E-ABB6-C8E81FFFBF98}" presName="rootText" presStyleLbl="node2" presStyleIdx="4" presStyleCnt="5" custScaleX="59612" custScaleY="419333">
        <dgm:presLayoutVars>
          <dgm:chPref val="3"/>
        </dgm:presLayoutVars>
      </dgm:prSet>
      <dgm:spPr/>
      <dgm:t>
        <a:bodyPr/>
        <a:lstStyle/>
        <a:p>
          <a:endParaRPr lang="zh-CN" altLang="en-US"/>
        </a:p>
      </dgm:t>
    </dgm:pt>
    <dgm:pt modelId="{D230B75F-34BA-48EC-832C-6E6C34C0B3AB}" type="pres">
      <dgm:prSet presAssocID="{B556EE7A-F9DF-484E-ABB6-C8E81FFFBF98}" presName="rootConnector" presStyleLbl="node2" presStyleIdx="4" presStyleCnt="5"/>
      <dgm:spPr/>
      <dgm:t>
        <a:bodyPr/>
        <a:lstStyle/>
        <a:p>
          <a:endParaRPr lang="zh-CN" altLang="en-US"/>
        </a:p>
      </dgm:t>
    </dgm:pt>
    <dgm:pt modelId="{A7AFAE63-05E6-425F-A5E0-5D0E698E9CF8}" type="pres">
      <dgm:prSet presAssocID="{B556EE7A-F9DF-484E-ABB6-C8E81FFFBF98}" presName="hierChild4" presStyleCnt="0"/>
      <dgm:spPr/>
    </dgm:pt>
    <dgm:pt modelId="{23FB428E-D13B-4D0A-85FF-B1C0482CCD48}" type="pres">
      <dgm:prSet presAssocID="{B556EE7A-F9DF-484E-ABB6-C8E81FFFBF98}" presName="hierChild5" presStyleCnt="0"/>
      <dgm:spPr/>
    </dgm:pt>
    <dgm:pt modelId="{BE593F53-900E-4FBA-822F-84A4B2BF642A}" type="pres">
      <dgm:prSet presAssocID="{A547BE55-EE42-4D0D-8A47-C4C49E7DF8AB}" presName="hierChild3" presStyleCnt="0"/>
      <dgm:spPr/>
    </dgm:pt>
  </dgm:ptLst>
  <dgm:cxnLst>
    <dgm:cxn modelId="{2AE8BD45-E0A2-4A6B-91EB-197FE0A93FDB}" type="presOf" srcId="{946CA22D-DC51-4C48-80DF-9480AD9A770A}" destId="{6215CE83-ECD2-4791-AA81-ED3A47ABE87C}" srcOrd="0" destOrd="0" presId="urn:microsoft.com/office/officeart/2005/8/layout/orgChart1"/>
    <dgm:cxn modelId="{CF1315E1-B800-4522-8637-21F7FC963E6D}" type="presOf" srcId="{0F0BB21B-6ABE-4FDA-9C1C-D4031CA5534F}" destId="{BBA66368-AAD6-4E92-AF2D-C16E0C1ACD71}" srcOrd="0" destOrd="0" presId="urn:microsoft.com/office/officeart/2005/8/layout/orgChart1"/>
    <dgm:cxn modelId="{F9CB0DC3-EE02-409A-84FE-3DB0B097B9A5}" type="presOf" srcId="{771EFBB8-4F63-47FB-8B5C-9A0F0432239F}" destId="{8635607B-8BBD-401B-B607-57339BF3D670}" srcOrd="0" destOrd="0" presId="urn:microsoft.com/office/officeart/2005/8/layout/orgChart1"/>
    <dgm:cxn modelId="{B1E85595-5DE6-4E6A-912D-55BB34E07EBF}" srcId="{A547BE55-EE42-4D0D-8A47-C4C49E7DF8AB}" destId="{A7567799-3F99-4D7E-B331-C6780B6F6969}" srcOrd="1" destOrd="0" parTransId="{92F4E1B4-8F34-4BAD-ACEA-8F3E9BFC2BE3}" sibTransId="{C7C00BED-BA90-492A-8FB4-10D7E43FE07C}"/>
    <dgm:cxn modelId="{BCEF62DA-5C93-4D48-BA1C-DD678239A08B}" type="presOf" srcId="{E6A7EADA-B36A-428B-AF37-9CC1C6546A84}" destId="{F7AC0EB1-6956-40F5-A7B5-9DBACC9EBE3E}" srcOrd="0" destOrd="0" presId="urn:microsoft.com/office/officeart/2005/8/layout/orgChart1"/>
    <dgm:cxn modelId="{A447E04C-8291-4F44-A247-11F9EF69A211}" type="presOf" srcId="{92F4E1B4-8F34-4BAD-ACEA-8F3E9BFC2BE3}" destId="{A3F3099B-C8BA-40DB-BE49-11F51D077E63}" srcOrd="0" destOrd="0" presId="urn:microsoft.com/office/officeart/2005/8/layout/orgChart1"/>
    <dgm:cxn modelId="{AC364EFB-3A44-4A34-BDE1-057E826BBB41}" type="presOf" srcId="{771EFBB8-4F63-47FB-8B5C-9A0F0432239F}" destId="{68FA42C8-D050-4BB2-8D92-A63AF1D5B950}" srcOrd="1" destOrd="0" presId="urn:microsoft.com/office/officeart/2005/8/layout/orgChart1"/>
    <dgm:cxn modelId="{8EE2E7FE-F75F-4CB4-8A53-08FE7D74E889}" srcId="{A547BE55-EE42-4D0D-8A47-C4C49E7DF8AB}" destId="{771EFBB8-4F63-47FB-8B5C-9A0F0432239F}" srcOrd="2" destOrd="0" parTransId="{E6A7EADA-B36A-428B-AF37-9CC1C6546A84}" sibTransId="{07428247-AFE6-4FF7-9652-3967C094E827}"/>
    <dgm:cxn modelId="{3061C829-592A-43F7-BEBB-0F4A015B1A03}" type="presOf" srcId="{A7567799-3F99-4D7E-B331-C6780B6F6969}" destId="{A9818800-4682-4D29-884F-B1529BE71BC5}" srcOrd="1" destOrd="0" presId="urn:microsoft.com/office/officeart/2005/8/layout/orgChart1"/>
    <dgm:cxn modelId="{508726C7-EB4C-42B6-BEBE-CDF7B21E3039}" srcId="{A547BE55-EE42-4D0D-8A47-C4C49E7DF8AB}" destId="{D0877360-64B5-4DF7-8461-28C8A4C636E1}" srcOrd="3" destOrd="0" parTransId="{D973DE4E-E87E-4EE3-892C-EEED34108396}" sibTransId="{CA699C77-F5E8-4ECB-B60D-1D59595B2631}"/>
    <dgm:cxn modelId="{EE4AB77C-FEF9-4683-8B5F-ADFC840BA492}" srcId="{0F0BB21B-6ABE-4FDA-9C1C-D4031CA5534F}" destId="{A547BE55-EE42-4D0D-8A47-C4C49E7DF8AB}" srcOrd="0" destOrd="0" parTransId="{F986BEEB-703E-43DE-9FA8-D71A3B142E6F}" sibTransId="{5B648D88-2C63-421F-97CF-A07D9F5F7832}"/>
    <dgm:cxn modelId="{5C3E5693-FC45-484E-B9B5-B4817AC699B4}" type="presOf" srcId="{A7567799-3F99-4D7E-B331-C6780B6F6969}" destId="{32D6B732-1DD9-4F76-AC92-A3DBDF4E11D5}" srcOrd="0" destOrd="0" presId="urn:microsoft.com/office/officeart/2005/8/layout/orgChart1"/>
    <dgm:cxn modelId="{771F86DC-089E-493A-9B76-41B0EA8CD03B}" srcId="{A547BE55-EE42-4D0D-8A47-C4C49E7DF8AB}" destId="{54909482-DDD7-43E8-A37C-E2FA6C917098}" srcOrd="0" destOrd="0" parTransId="{946CA22D-DC51-4C48-80DF-9480AD9A770A}" sibTransId="{1688FC07-DF06-4060-9212-42C7B718BAB9}"/>
    <dgm:cxn modelId="{9F0202F9-579B-45CD-824F-FDCE1A9EF4B0}" type="presOf" srcId="{B556EE7A-F9DF-484E-ABB6-C8E81FFFBF98}" destId="{7422C749-D3E4-4A27-8EC7-232DC0F465B8}" srcOrd="0" destOrd="0" presId="urn:microsoft.com/office/officeart/2005/8/layout/orgChart1"/>
    <dgm:cxn modelId="{23FE25FF-8572-4E66-9168-6B6FA6F74633}" srcId="{A547BE55-EE42-4D0D-8A47-C4C49E7DF8AB}" destId="{B556EE7A-F9DF-484E-ABB6-C8E81FFFBF98}" srcOrd="4" destOrd="0" parTransId="{DC3A4BF2-43EE-427D-9B39-3E4E8B868FB6}" sibTransId="{DE28207D-F734-4844-9FFC-D899CBF0BF7C}"/>
    <dgm:cxn modelId="{8266CF92-C8B3-41FD-82F2-85FAD3F1F364}" type="presOf" srcId="{B556EE7A-F9DF-484E-ABB6-C8E81FFFBF98}" destId="{D230B75F-34BA-48EC-832C-6E6C34C0B3AB}" srcOrd="1" destOrd="0" presId="urn:microsoft.com/office/officeart/2005/8/layout/orgChart1"/>
    <dgm:cxn modelId="{A3402475-7832-4C6A-BD7A-992987104C20}" type="presOf" srcId="{D0877360-64B5-4DF7-8461-28C8A4C636E1}" destId="{4D2A5BFC-720C-4D92-B2B8-E7BFDE515DE2}" srcOrd="1" destOrd="0" presId="urn:microsoft.com/office/officeart/2005/8/layout/orgChart1"/>
    <dgm:cxn modelId="{84FC1175-DA8C-46FA-97F0-B8ECAD6F6C8F}" type="presOf" srcId="{54909482-DDD7-43E8-A37C-E2FA6C917098}" destId="{E9E38609-DCB4-4FEA-A04E-49978F0B0658}" srcOrd="1" destOrd="0" presId="urn:microsoft.com/office/officeart/2005/8/layout/orgChart1"/>
    <dgm:cxn modelId="{7382EB7C-9B2F-49CF-8606-A56CC55D0991}" type="presOf" srcId="{A547BE55-EE42-4D0D-8A47-C4C49E7DF8AB}" destId="{F4C50A31-E223-45C0-BD33-71E5EFA8872F}" srcOrd="1" destOrd="0" presId="urn:microsoft.com/office/officeart/2005/8/layout/orgChart1"/>
    <dgm:cxn modelId="{01E0FFA0-441A-4BE8-A5DC-07E4C460722E}" type="presOf" srcId="{D0877360-64B5-4DF7-8461-28C8A4C636E1}" destId="{271BD692-CB59-41CF-A053-3202B1AC8A2C}" srcOrd="0" destOrd="0" presId="urn:microsoft.com/office/officeart/2005/8/layout/orgChart1"/>
    <dgm:cxn modelId="{50BC7455-3779-4551-8083-9AC5EFAAD5A0}" type="presOf" srcId="{DC3A4BF2-43EE-427D-9B39-3E4E8B868FB6}" destId="{459EF8A0-8D49-4CEE-A156-55929A6C8386}" srcOrd="0" destOrd="0" presId="urn:microsoft.com/office/officeart/2005/8/layout/orgChart1"/>
    <dgm:cxn modelId="{7FA1EA73-EF5F-42E6-A4A9-96DF74BC668E}" type="presOf" srcId="{A547BE55-EE42-4D0D-8A47-C4C49E7DF8AB}" destId="{79465449-4D46-4429-8683-B3F861D752B5}" srcOrd="0" destOrd="0" presId="urn:microsoft.com/office/officeart/2005/8/layout/orgChart1"/>
    <dgm:cxn modelId="{6B696B1E-35DD-45FE-99AA-B35445CB3F4B}" type="presOf" srcId="{D973DE4E-E87E-4EE3-892C-EEED34108396}" destId="{629235B0-47AE-429A-8BFD-E59BA1F9E9F3}" srcOrd="0" destOrd="0" presId="urn:microsoft.com/office/officeart/2005/8/layout/orgChart1"/>
    <dgm:cxn modelId="{65CEF847-6983-454C-B055-74EBB0137AB9}" type="presOf" srcId="{54909482-DDD7-43E8-A37C-E2FA6C917098}" destId="{7EB574DC-42A3-467B-942B-53FA54D252C3}" srcOrd="0" destOrd="0" presId="urn:microsoft.com/office/officeart/2005/8/layout/orgChart1"/>
    <dgm:cxn modelId="{B5DC148A-A47E-431A-8765-07C1D29B9DF2}" type="presParOf" srcId="{BBA66368-AAD6-4E92-AF2D-C16E0C1ACD71}" destId="{0F547512-A145-4CEE-AE2F-57CF363C2056}" srcOrd="0" destOrd="0" presId="urn:microsoft.com/office/officeart/2005/8/layout/orgChart1"/>
    <dgm:cxn modelId="{4837F24D-8D6B-490E-A438-8BC992AA7130}" type="presParOf" srcId="{0F547512-A145-4CEE-AE2F-57CF363C2056}" destId="{13E4719C-7A44-4FDC-B4B1-D15AB561F66B}" srcOrd="0" destOrd="0" presId="urn:microsoft.com/office/officeart/2005/8/layout/orgChart1"/>
    <dgm:cxn modelId="{65F833CE-A375-4E22-9A19-3648DAA3AAB1}" type="presParOf" srcId="{13E4719C-7A44-4FDC-B4B1-D15AB561F66B}" destId="{79465449-4D46-4429-8683-B3F861D752B5}" srcOrd="0" destOrd="0" presId="urn:microsoft.com/office/officeart/2005/8/layout/orgChart1"/>
    <dgm:cxn modelId="{43FA7DF3-47F3-414F-A47B-26A07AD17967}" type="presParOf" srcId="{13E4719C-7A44-4FDC-B4B1-D15AB561F66B}" destId="{F4C50A31-E223-45C0-BD33-71E5EFA8872F}" srcOrd="1" destOrd="0" presId="urn:microsoft.com/office/officeart/2005/8/layout/orgChart1"/>
    <dgm:cxn modelId="{4A958891-F44C-4239-A467-C9F2074BB711}" type="presParOf" srcId="{0F547512-A145-4CEE-AE2F-57CF363C2056}" destId="{70814222-18DC-456A-921C-116A5CF998BE}" srcOrd="1" destOrd="0" presId="urn:microsoft.com/office/officeart/2005/8/layout/orgChart1"/>
    <dgm:cxn modelId="{36CA98C1-F511-4C5F-A9D8-92E28EF32BE0}" type="presParOf" srcId="{70814222-18DC-456A-921C-116A5CF998BE}" destId="{6215CE83-ECD2-4791-AA81-ED3A47ABE87C}" srcOrd="0" destOrd="0" presId="urn:microsoft.com/office/officeart/2005/8/layout/orgChart1"/>
    <dgm:cxn modelId="{62DECBE9-211C-4E0F-B621-D5B367645FD7}" type="presParOf" srcId="{70814222-18DC-456A-921C-116A5CF998BE}" destId="{C4439602-40F7-456C-B19F-BF54DA28667D}" srcOrd="1" destOrd="0" presId="urn:microsoft.com/office/officeart/2005/8/layout/orgChart1"/>
    <dgm:cxn modelId="{377B7A64-D17D-404A-8FE4-498499421746}" type="presParOf" srcId="{C4439602-40F7-456C-B19F-BF54DA28667D}" destId="{446626F2-4FAA-485F-8E60-364FCAA8FE95}" srcOrd="0" destOrd="0" presId="urn:microsoft.com/office/officeart/2005/8/layout/orgChart1"/>
    <dgm:cxn modelId="{ED771661-9ACC-49B7-AE04-556667509AC0}" type="presParOf" srcId="{446626F2-4FAA-485F-8E60-364FCAA8FE95}" destId="{7EB574DC-42A3-467B-942B-53FA54D252C3}" srcOrd="0" destOrd="0" presId="urn:microsoft.com/office/officeart/2005/8/layout/orgChart1"/>
    <dgm:cxn modelId="{59393DE9-8699-4BB2-B070-452F08431AE2}" type="presParOf" srcId="{446626F2-4FAA-485F-8E60-364FCAA8FE95}" destId="{E9E38609-DCB4-4FEA-A04E-49978F0B0658}" srcOrd="1" destOrd="0" presId="urn:microsoft.com/office/officeart/2005/8/layout/orgChart1"/>
    <dgm:cxn modelId="{18B248BA-B0B2-477A-BCE5-FE7F6AA0C9D1}" type="presParOf" srcId="{C4439602-40F7-456C-B19F-BF54DA28667D}" destId="{EFB80A94-C26F-4654-878D-08F7EA17AFDC}" srcOrd="1" destOrd="0" presId="urn:microsoft.com/office/officeart/2005/8/layout/orgChart1"/>
    <dgm:cxn modelId="{17245BA7-DFF3-46E8-95CB-87817E125E41}" type="presParOf" srcId="{C4439602-40F7-456C-B19F-BF54DA28667D}" destId="{015063C3-EFBE-4CAE-BFC9-5C466371F94A}" srcOrd="2" destOrd="0" presId="urn:microsoft.com/office/officeart/2005/8/layout/orgChart1"/>
    <dgm:cxn modelId="{B16BB3A1-64A2-4AF0-AEB7-DD0E61949220}" type="presParOf" srcId="{70814222-18DC-456A-921C-116A5CF998BE}" destId="{A3F3099B-C8BA-40DB-BE49-11F51D077E63}" srcOrd="2" destOrd="0" presId="urn:microsoft.com/office/officeart/2005/8/layout/orgChart1"/>
    <dgm:cxn modelId="{97D3787A-3817-4B66-8DE5-69FCAC23C1EC}" type="presParOf" srcId="{70814222-18DC-456A-921C-116A5CF998BE}" destId="{C1C08199-147D-4753-A06E-D001E7AB77FB}" srcOrd="3" destOrd="0" presId="urn:microsoft.com/office/officeart/2005/8/layout/orgChart1"/>
    <dgm:cxn modelId="{05D7B571-9F89-41F0-B2D3-F066696FB6CA}" type="presParOf" srcId="{C1C08199-147D-4753-A06E-D001E7AB77FB}" destId="{A7F9684E-41E9-4124-A276-FF64E148F785}" srcOrd="0" destOrd="0" presId="urn:microsoft.com/office/officeart/2005/8/layout/orgChart1"/>
    <dgm:cxn modelId="{EA73F540-ED6D-4E06-9F88-9DF9EE6A1B56}" type="presParOf" srcId="{A7F9684E-41E9-4124-A276-FF64E148F785}" destId="{32D6B732-1DD9-4F76-AC92-A3DBDF4E11D5}" srcOrd="0" destOrd="0" presId="urn:microsoft.com/office/officeart/2005/8/layout/orgChart1"/>
    <dgm:cxn modelId="{08DB2D05-3AD9-4CD6-99BE-5181391E0AF6}" type="presParOf" srcId="{A7F9684E-41E9-4124-A276-FF64E148F785}" destId="{A9818800-4682-4D29-884F-B1529BE71BC5}" srcOrd="1" destOrd="0" presId="urn:microsoft.com/office/officeart/2005/8/layout/orgChart1"/>
    <dgm:cxn modelId="{61A413F2-D75B-4DD7-A1EE-20BB62F4FD35}" type="presParOf" srcId="{C1C08199-147D-4753-A06E-D001E7AB77FB}" destId="{56B7785B-5E1B-4F07-9774-44BB0D6AE2D4}" srcOrd="1" destOrd="0" presId="urn:microsoft.com/office/officeart/2005/8/layout/orgChart1"/>
    <dgm:cxn modelId="{95EC603B-CFBE-4BB7-9C5F-10E75CA1AC9A}" type="presParOf" srcId="{C1C08199-147D-4753-A06E-D001E7AB77FB}" destId="{D0750D76-C379-41D1-BB67-0461CDA5B35F}" srcOrd="2" destOrd="0" presId="urn:microsoft.com/office/officeart/2005/8/layout/orgChart1"/>
    <dgm:cxn modelId="{50ACC16B-F27C-459B-B4D5-3D98AA84AA7E}" type="presParOf" srcId="{70814222-18DC-456A-921C-116A5CF998BE}" destId="{F7AC0EB1-6956-40F5-A7B5-9DBACC9EBE3E}" srcOrd="4" destOrd="0" presId="urn:microsoft.com/office/officeart/2005/8/layout/orgChart1"/>
    <dgm:cxn modelId="{030FB6AE-F66F-4E25-ACF1-96D31F3E494B}" type="presParOf" srcId="{70814222-18DC-456A-921C-116A5CF998BE}" destId="{55923138-897F-4B31-8555-A42C9A57ACDE}" srcOrd="5" destOrd="0" presId="urn:microsoft.com/office/officeart/2005/8/layout/orgChart1"/>
    <dgm:cxn modelId="{ACDE5E2F-E52E-4348-950D-FC28EBAAC1D8}" type="presParOf" srcId="{55923138-897F-4B31-8555-A42C9A57ACDE}" destId="{7945FC46-20F4-4612-A12A-AF804A8A3A0E}" srcOrd="0" destOrd="0" presId="urn:microsoft.com/office/officeart/2005/8/layout/orgChart1"/>
    <dgm:cxn modelId="{C7BB96C2-1593-427C-B9D8-60365B26AB87}" type="presParOf" srcId="{7945FC46-20F4-4612-A12A-AF804A8A3A0E}" destId="{8635607B-8BBD-401B-B607-57339BF3D670}" srcOrd="0" destOrd="0" presId="urn:microsoft.com/office/officeart/2005/8/layout/orgChart1"/>
    <dgm:cxn modelId="{4BC51CE5-F1A1-4F3F-A7B4-1CF3595EFE72}" type="presParOf" srcId="{7945FC46-20F4-4612-A12A-AF804A8A3A0E}" destId="{68FA42C8-D050-4BB2-8D92-A63AF1D5B950}" srcOrd="1" destOrd="0" presId="urn:microsoft.com/office/officeart/2005/8/layout/orgChart1"/>
    <dgm:cxn modelId="{F65B8824-44CD-4951-B8CA-90FA2B2F29C8}" type="presParOf" srcId="{55923138-897F-4B31-8555-A42C9A57ACDE}" destId="{5F30D719-328D-400A-9D7B-118A36D703F5}" srcOrd="1" destOrd="0" presId="urn:microsoft.com/office/officeart/2005/8/layout/orgChart1"/>
    <dgm:cxn modelId="{D81D0BB0-2F35-4F7D-B303-7E2DE6794CE5}" type="presParOf" srcId="{55923138-897F-4B31-8555-A42C9A57ACDE}" destId="{D9B8137D-F134-4125-8849-70D6A752F84F}" srcOrd="2" destOrd="0" presId="urn:microsoft.com/office/officeart/2005/8/layout/orgChart1"/>
    <dgm:cxn modelId="{B35F6041-5E89-4374-A3DF-BB89557CF255}" type="presParOf" srcId="{70814222-18DC-456A-921C-116A5CF998BE}" destId="{629235B0-47AE-429A-8BFD-E59BA1F9E9F3}" srcOrd="6" destOrd="0" presId="urn:microsoft.com/office/officeart/2005/8/layout/orgChart1"/>
    <dgm:cxn modelId="{AC121519-C71B-4DD6-BF7B-022167F3DC35}" type="presParOf" srcId="{70814222-18DC-456A-921C-116A5CF998BE}" destId="{516A07B6-77A2-44A2-9E14-F478B03DBE70}" srcOrd="7" destOrd="0" presId="urn:microsoft.com/office/officeart/2005/8/layout/orgChart1"/>
    <dgm:cxn modelId="{DE367B59-D03B-4135-AF40-F20CC5618BDE}" type="presParOf" srcId="{516A07B6-77A2-44A2-9E14-F478B03DBE70}" destId="{AB940824-43BE-4E71-94E7-9CF5283BB6C8}" srcOrd="0" destOrd="0" presId="urn:microsoft.com/office/officeart/2005/8/layout/orgChart1"/>
    <dgm:cxn modelId="{5037DF07-353C-4105-8731-98AC37EBECC7}" type="presParOf" srcId="{AB940824-43BE-4E71-94E7-9CF5283BB6C8}" destId="{271BD692-CB59-41CF-A053-3202B1AC8A2C}" srcOrd="0" destOrd="0" presId="urn:microsoft.com/office/officeart/2005/8/layout/orgChart1"/>
    <dgm:cxn modelId="{D46098EA-D6E9-4A04-8930-D44FC21E459D}" type="presParOf" srcId="{AB940824-43BE-4E71-94E7-9CF5283BB6C8}" destId="{4D2A5BFC-720C-4D92-B2B8-E7BFDE515DE2}" srcOrd="1" destOrd="0" presId="urn:microsoft.com/office/officeart/2005/8/layout/orgChart1"/>
    <dgm:cxn modelId="{941F3C3D-B5D2-4414-B6BD-CF014CF7236D}" type="presParOf" srcId="{516A07B6-77A2-44A2-9E14-F478B03DBE70}" destId="{0D590E0C-21F3-4A6C-A252-D88D79121C50}" srcOrd="1" destOrd="0" presId="urn:microsoft.com/office/officeart/2005/8/layout/orgChart1"/>
    <dgm:cxn modelId="{8DC43C1F-5580-49DD-B636-E5BCE4B32669}" type="presParOf" srcId="{516A07B6-77A2-44A2-9E14-F478B03DBE70}" destId="{5CB04F0B-D8C3-433B-9F50-5D0FFE76BA20}" srcOrd="2" destOrd="0" presId="urn:microsoft.com/office/officeart/2005/8/layout/orgChart1"/>
    <dgm:cxn modelId="{CD03B005-7FA2-46D8-9010-0A3266D555DE}" type="presParOf" srcId="{70814222-18DC-456A-921C-116A5CF998BE}" destId="{459EF8A0-8D49-4CEE-A156-55929A6C8386}" srcOrd="8" destOrd="0" presId="urn:microsoft.com/office/officeart/2005/8/layout/orgChart1"/>
    <dgm:cxn modelId="{B2F5F699-935A-4E0F-B188-E11AC37388C1}" type="presParOf" srcId="{70814222-18DC-456A-921C-116A5CF998BE}" destId="{5D8D3F50-0D5F-410E-B9B1-B75DA40394C2}" srcOrd="9" destOrd="0" presId="urn:microsoft.com/office/officeart/2005/8/layout/orgChart1"/>
    <dgm:cxn modelId="{19C04A09-472F-4AA9-B496-5EFD8A9D768A}" type="presParOf" srcId="{5D8D3F50-0D5F-410E-B9B1-B75DA40394C2}" destId="{D3F4906B-109A-441B-B758-9D0936243E2A}" srcOrd="0" destOrd="0" presId="urn:microsoft.com/office/officeart/2005/8/layout/orgChart1"/>
    <dgm:cxn modelId="{954D16AC-5923-45B4-946D-DC412389FD33}" type="presParOf" srcId="{D3F4906B-109A-441B-B758-9D0936243E2A}" destId="{7422C749-D3E4-4A27-8EC7-232DC0F465B8}" srcOrd="0" destOrd="0" presId="urn:microsoft.com/office/officeart/2005/8/layout/orgChart1"/>
    <dgm:cxn modelId="{83455257-5049-4FFD-BBA2-921FE66357D9}" type="presParOf" srcId="{D3F4906B-109A-441B-B758-9D0936243E2A}" destId="{D230B75F-34BA-48EC-832C-6E6C34C0B3AB}" srcOrd="1" destOrd="0" presId="urn:microsoft.com/office/officeart/2005/8/layout/orgChart1"/>
    <dgm:cxn modelId="{B972A5E4-B981-4DC1-9B92-569E613444E8}" type="presParOf" srcId="{5D8D3F50-0D5F-410E-B9B1-B75DA40394C2}" destId="{A7AFAE63-05E6-425F-A5E0-5D0E698E9CF8}" srcOrd="1" destOrd="0" presId="urn:microsoft.com/office/officeart/2005/8/layout/orgChart1"/>
    <dgm:cxn modelId="{6DC68782-8714-40DA-ABC3-AADA88A9CBCD}" type="presParOf" srcId="{5D8D3F50-0D5F-410E-B9B1-B75DA40394C2}" destId="{23FB428E-D13B-4D0A-85FF-B1C0482CCD48}" srcOrd="2" destOrd="0" presId="urn:microsoft.com/office/officeart/2005/8/layout/orgChart1"/>
    <dgm:cxn modelId="{E8C60FEB-3AC1-49B7-95B4-8BC473585674}" type="presParOf" srcId="{0F547512-A145-4CEE-AE2F-57CF363C2056}" destId="{BE593F53-900E-4FBA-822F-84A4B2BF642A}"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3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6AE59629-CB44-4176-9466-1A6133B937F9}" type="datetimeFigureOut">
              <a:rPr lang="zh-CN" altLang="en-US"/>
              <a:pPr>
                <a:defRPr/>
              </a:pPr>
              <a:t>2013-5-5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r>
              <a:rPr lang="en-US" altLang="zh-CN"/>
              <a:t>YanSu</a:t>
            </a: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B5B1FB45-5199-4E1F-9782-5E2A8D54DC8E}"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D8A8B3F3-5021-493C-82B0-AE9B4034921A}" type="datetimeFigureOut">
              <a:rPr lang="zh-CN" altLang="en-US"/>
              <a:pPr>
                <a:defRPr/>
              </a:pPr>
              <a:t>2013-5-5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r>
              <a:rPr lang="en-US" altLang="zh-CN"/>
              <a:t>YanSu</a:t>
            </a: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C723B405-B742-4212-8517-A6FB051E3476}"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幻灯片图像占位符 1"/>
          <p:cNvSpPr>
            <a:spLocks noGrp="1" noRot="1" noChangeAspect="1"/>
          </p:cNvSpPr>
          <p:nvPr>
            <p:ph type="sldImg"/>
          </p:nvPr>
        </p:nvSpPr>
        <p:spPr bwMode="auto">
          <a:noFill/>
          <a:ln>
            <a:solidFill>
              <a:srgbClr val="000000"/>
            </a:solidFill>
            <a:miter lim="800000"/>
            <a:headEnd/>
            <a:tailEnd/>
          </a:ln>
        </p:spPr>
      </p:sp>
      <p:sp>
        <p:nvSpPr>
          <p:cNvPr id="4301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pPr>
              <a:defRPr/>
            </a:pPr>
            <a:fld id="{A0904952-2087-4C24-AB23-7A81B68FBED9}" type="datetime1">
              <a:rPr lang="zh-CN" altLang="en-US"/>
              <a:pPr>
                <a:defRPr/>
              </a:pPr>
              <a:t>2013-5-5</a:t>
            </a:fld>
            <a:endParaRPr lang="zh-CN" altLang="en-US" dirty="0"/>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r>
              <a:rPr lang="en-US" altLang="zh-CN"/>
              <a:t>page</a:t>
            </a:r>
            <a:fld id="{8B6196D2-0DCA-4FAC-8337-CF45407486E2}"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531C2B92-0D19-4817-A644-B3D169E01880}" type="datetime1">
              <a:rPr lang="zh-CN" altLang="en-US"/>
              <a:pPr>
                <a:defRPr/>
              </a:pPr>
              <a:t>2013-5-5</a:t>
            </a:fld>
            <a:endParaRPr lang="zh-CN" altLang="en-US"/>
          </a:p>
        </p:txBody>
      </p:sp>
      <p:sp>
        <p:nvSpPr>
          <p:cNvPr id="6" name="页脚占位符 5"/>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59EA777-A412-43EC-9BD9-292BF5566F33}" type="slidenum">
              <a:rPr lang="zh-CN" altLang="en-US"/>
              <a:pPr>
                <a:defRPr/>
              </a:pPr>
              <a:t>‹#›</a:t>
            </a:fld>
            <a:endParaRPr lang="zh-CN"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477F0F44-1355-4898-81E3-37D9E8855E0D}" type="datetime1">
              <a:rPr lang="zh-CN" altLang="en-US"/>
              <a:pPr>
                <a:defRPr/>
              </a:pPr>
              <a:t>2013-5-5</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D84F0D7-4953-4EFB-B3CE-25B8CFA94DB1}" type="slidenum">
              <a:rPr lang="zh-CN" altLang="en-US"/>
              <a:pPr>
                <a:defRPr/>
              </a:pPr>
              <a:t>‹#›</a:t>
            </a:fld>
            <a:endParaRPr lang="zh-CN" alt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3F2562C-ECAE-4D04-BABD-D9343A803E56}" type="datetime1">
              <a:rPr lang="zh-CN" altLang="en-US"/>
              <a:pPr>
                <a:defRPr/>
              </a:pPr>
              <a:t>2013-5-5</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6964868-E542-472D-9AB9-3A6F202F346D}" type="slidenum">
              <a:rPr lang="zh-CN" altLang="en-US"/>
              <a:pPr>
                <a:defRPr/>
              </a:pPr>
              <a:t>‹#›</a:t>
            </a:fld>
            <a:endParaRPr lang="zh-CN" alt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AEF0A41E-AC0C-4F46-8CC7-33ABD70916CA}" type="datetime1">
              <a:rPr lang="zh-CN" altLang="en-US"/>
              <a:pPr>
                <a:defRPr/>
              </a:pPr>
              <a:t>2013-5-5</a:t>
            </a:fld>
            <a:endParaRPr lang="zh-CN" altLang="en-US" dirty="0"/>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r>
              <a:rPr lang="en-US" altLang="zh-CN"/>
              <a:t>page</a:t>
            </a:r>
            <a:fld id="{8C70D4E3-34F5-49A2-9876-B6A1B291AA41}" type="slidenum">
              <a:rPr lang="zh-CN" altLang="en-US"/>
              <a:pPr>
                <a:defRPr/>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D1627EEC-462F-443B-A9BB-96D59B0FEC23}" type="datetime1">
              <a:rPr lang="zh-CN" altLang="en-US"/>
              <a:pPr>
                <a:defRPr/>
              </a:pPr>
              <a:t>2013-5-5</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5D23C8F-90E5-4AC2-A3AF-A212386DA642}" type="slidenum">
              <a:rPr lang="zh-CN" altLang="en-US"/>
              <a:pPr>
                <a:defRPr/>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150706F3-5A3E-4819-BE45-1D9C22E2BA0F}" type="datetime1">
              <a:rPr lang="zh-CN" altLang="en-US"/>
              <a:pPr>
                <a:defRPr/>
              </a:pPr>
              <a:t>2013-5-5</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7DEB4AD-734A-4B0F-A364-4DADD6AF8F24}" type="slidenum">
              <a:rPr lang="zh-CN" altLang="en-US"/>
              <a:pPr>
                <a:defRPr/>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5BFAC9FD-AB12-4ED5-81C2-8AE3B6D57A13}" type="datetime1">
              <a:rPr lang="zh-CN" altLang="en-US"/>
              <a:pPr>
                <a:defRPr/>
              </a:pPr>
              <a:t>2013-5-5</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F89DC08-87C6-4F63-A9E8-0C4E831F800D}" type="slidenum">
              <a:rPr lang="zh-CN" altLang="en-US"/>
              <a:pPr>
                <a:defRPr/>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89F7FCEE-8392-482B-BC3A-B5B6709198F1}" type="datetime1">
              <a:rPr lang="zh-CN" altLang="en-US"/>
              <a:pPr>
                <a:defRPr/>
              </a:pPr>
              <a:t>2013-5-5</a:t>
            </a:fld>
            <a:endParaRPr lang="zh-CN" altLang="en-US"/>
          </a:p>
        </p:txBody>
      </p:sp>
      <p:sp>
        <p:nvSpPr>
          <p:cNvPr id="6"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E0A5A60-04D7-4578-845C-C3A0C0D0399E}" type="slidenum">
              <a:rPr lang="zh-CN" altLang="en-US"/>
              <a:pPr>
                <a:defRPr/>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F178E025-38AC-44D1-85B3-B9D28431230B}" type="datetime1">
              <a:rPr lang="zh-CN" altLang="en-US"/>
              <a:pPr>
                <a:defRPr/>
              </a:pPr>
              <a:t>2013-5-5</a:t>
            </a:fld>
            <a:endParaRPr lang="zh-CN" altLang="en-US"/>
          </a:p>
        </p:txBody>
      </p:sp>
      <p:sp>
        <p:nvSpPr>
          <p:cNvPr id="8"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D8A98924-4E55-4260-8E73-C9F095D34DCC}" type="slidenum">
              <a:rPr lang="zh-CN" altLang="en-US"/>
              <a:pPr>
                <a:defRPr/>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13EFAC6C-97E4-4CE5-B437-31653B8F3307}" type="datetime1">
              <a:rPr lang="zh-CN" altLang="en-US"/>
              <a:pPr>
                <a:defRPr/>
              </a:pPr>
              <a:t>2013-5-5</a:t>
            </a:fld>
            <a:endParaRPr lang="zh-CN" altLang="en-US"/>
          </a:p>
        </p:txBody>
      </p:sp>
      <p:sp>
        <p:nvSpPr>
          <p:cNvPr id="4"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2AEF8E4B-E513-4019-9473-E5B9EC049705}"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4" name="日期占位符 3"/>
          <p:cNvSpPr txBox="1">
            <a:spLocks/>
          </p:cNvSpPr>
          <p:nvPr/>
        </p:nvSpPr>
        <p:spPr>
          <a:xfrm>
            <a:off x="0" y="6492875"/>
            <a:ext cx="2843213" cy="365125"/>
          </a:xfrm>
          <a:prstGeom prst="rect">
            <a:avLst/>
          </a:prstGeom>
          <a:solidFill>
            <a:srgbClr val="000099"/>
          </a:solidFill>
        </p:spPr>
        <p:txBody>
          <a:bodyPr anchor="ctr"/>
          <a:lstStyle>
            <a:defPPr>
              <a:defRPr lang="zh-CN"/>
            </a:defPPr>
            <a:lvl1pPr marL="0" marR="0" indent="0" algn="ctr" defTabSz="914400" rtl="0" eaLnBrk="1" fontAlgn="auto" latinLnBrk="0" hangingPunct="1">
              <a:lnSpc>
                <a:spcPct val="100000"/>
              </a:lnSpc>
              <a:spcBef>
                <a:spcPts val="0"/>
              </a:spcBef>
              <a:spcAft>
                <a:spcPts val="0"/>
              </a:spcAft>
              <a:buClrTx/>
              <a:buSzTx/>
              <a:buFontTx/>
              <a:buNone/>
              <a:tabLst/>
              <a:defRPr sz="16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dirty="0" err="1" smtClean="0"/>
              <a:t>YanSu</a:t>
            </a:r>
            <a:endParaRPr lang="en-US" altLang="zh-CN" dirty="0" smtClean="0"/>
          </a:p>
        </p:txBody>
      </p:sp>
      <p:sp>
        <p:nvSpPr>
          <p:cNvPr id="5" name="页脚占位符 4"/>
          <p:cNvSpPr txBox="1">
            <a:spLocks/>
          </p:cNvSpPr>
          <p:nvPr/>
        </p:nvSpPr>
        <p:spPr>
          <a:xfrm>
            <a:off x="2843213" y="6492875"/>
            <a:ext cx="3457575" cy="365125"/>
          </a:xfrm>
          <a:prstGeom prst="rect">
            <a:avLst/>
          </a:prstGeom>
          <a:solidFill>
            <a:schemeClr val="accent1"/>
          </a:solidFill>
        </p:spPr>
        <p:txBody>
          <a:bodyPr anchor="ctr"/>
          <a:lstStyle>
            <a:defPPr>
              <a:defRPr lang="zh-CN"/>
            </a:defPPr>
            <a:lvl1pPr marL="0" algn="ct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altLang="zh-CN" dirty="0" err="1" smtClean="0"/>
              <a:t>Fudan</a:t>
            </a:r>
            <a:r>
              <a:rPr lang="en-US" altLang="zh-CN" dirty="0" smtClean="0"/>
              <a:t>  University</a:t>
            </a:r>
            <a:endParaRPr lang="zh-CN" altLang="en-US" dirty="0"/>
          </a:p>
        </p:txBody>
      </p:sp>
      <p:sp>
        <p:nvSpPr>
          <p:cNvPr id="6" name="灯片编号占位符 5"/>
          <p:cNvSpPr txBox="1">
            <a:spLocks/>
          </p:cNvSpPr>
          <p:nvPr/>
        </p:nvSpPr>
        <p:spPr>
          <a:xfrm>
            <a:off x="6286500" y="6502400"/>
            <a:ext cx="2844800" cy="390525"/>
          </a:xfrm>
          <a:prstGeom prst="rect">
            <a:avLst/>
          </a:prstGeom>
          <a:solidFill>
            <a:srgbClr val="00B0F0"/>
          </a:solidFill>
        </p:spPr>
        <p:txBody>
          <a:bodyPr anchor="ctr"/>
          <a:lstStyle>
            <a:defPPr>
              <a:defRPr lang="zh-CN"/>
            </a:defPPr>
            <a:lvl1pPr marL="0" algn="ct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altLang="zh-CN" dirty="0" smtClean="0"/>
              <a:t>Page</a:t>
            </a:r>
            <a:fld id="{70ADA255-1152-4BE0-B1B1-6302EB7922E6}" type="slidenum">
              <a:rPr lang="zh-CN" altLang="en-US" smtClean="0"/>
              <a:pPr fontAlgn="auto">
                <a:spcBef>
                  <a:spcPts val="0"/>
                </a:spcBef>
                <a:spcAft>
                  <a:spcPts val="0"/>
                </a:spcAft>
                <a:defRPr/>
              </a:pPr>
              <a:t>‹#›</a:t>
            </a:fld>
            <a:endParaRPr lang="zh-CN" altLang="en-US" dirty="0"/>
          </a:p>
        </p:txBody>
      </p:sp>
      <p:sp>
        <p:nvSpPr>
          <p:cNvPr id="7" name="标题占位符 1"/>
          <p:cNvSpPr txBox="1">
            <a:spLocks/>
          </p:cNvSpPr>
          <p:nvPr/>
        </p:nvSpPr>
        <p:spPr>
          <a:xfrm>
            <a:off x="0" y="0"/>
            <a:ext cx="9144000" cy="908050"/>
          </a:xfrm>
          <a:prstGeom prst="rect">
            <a:avLst/>
          </a:prstGeom>
          <a:solidFill>
            <a:srgbClr val="000099"/>
          </a:solidFill>
        </p:spPr>
        <p:txBody>
          <a:bodyPr anchor="ctr">
            <a:normAutofit/>
          </a:bodyPr>
          <a:lstStyle>
            <a:lvl1pPr algn="ctr" defTabSz="914400" rtl="0" eaLnBrk="1" latinLnBrk="0" hangingPunct="1">
              <a:spcBef>
                <a:spcPct val="0"/>
              </a:spcBef>
              <a:buNone/>
              <a:defRPr sz="3600" kern="1200">
                <a:solidFill>
                  <a:schemeClr val="bg1"/>
                </a:solidFill>
                <a:latin typeface="+mj-lt"/>
                <a:ea typeface="+mj-ea"/>
                <a:cs typeface="+mj-cs"/>
              </a:defRPr>
            </a:lvl1pPr>
          </a:lstStyle>
          <a:p>
            <a:pPr fontAlgn="auto">
              <a:spcAft>
                <a:spcPts val="0"/>
              </a:spcAft>
              <a:defRPr/>
            </a:pPr>
            <a:endParaRPr lang="zh-CN" altLang="en-US" dirty="0"/>
          </a:p>
        </p:txBody>
      </p:sp>
      <p:sp>
        <p:nvSpPr>
          <p:cNvPr id="3" name="内容占位符 2"/>
          <p:cNvSpPr>
            <a:spLocks noGrp="1"/>
          </p:cNvSpPr>
          <p:nvPr>
            <p:ph idx="1"/>
          </p:nvPr>
        </p:nvSpPr>
        <p:spPr/>
        <p:txBody>
          <a:bodyPr/>
          <a:lstStyle>
            <a:lvl1pPr>
              <a:defRPr>
                <a:latin typeface="+mj-lt"/>
              </a:defRPr>
            </a:lvl1pPr>
            <a:lvl5pPr marL="1828800" indent="0">
              <a:buNone/>
              <a:defRPr/>
            </a:lvl5pPr>
          </a:lstStyle>
          <a:p>
            <a:pPr lvl="0"/>
            <a:r>
              <a:rPr lang="zh-CN" altLang="en-US" smtClean="0"/>
              <a:t>单击此处编辑母版文本样式</a:t>
            </a:r>
          </a:p>
          <a:p>
            <a:pPr lvl="1"/>
            <a:r>
              <a:rPr lang="zh-CN" altLang="en-US" smtClean="0"/>
              <a:t>第二级</a:t>
            </a:r>
          </a:p>
          <a:p>
            <a:pPr lvl="2"/>
            <a:r>
              <a:rPr lang="zh-CN" altLang="en-US" smtClean="0"/>
              <a:t>第三级</a:t>
            </a:r>
          </a:p>
        </p:txBody>
      </p:sp>
      <p:sp>
        <p:nvSpPr>
          <p:cNvPr id="13" name="内容占位符 2"/>
          <p:cNvSpPr>
            <a:spLocks noGrp="1"/>
          </p:cNvSpPr>
          <p:nvPr>
            <p:ph idx="10"/>
          </p:nvPr>
        </p:nvSpPr>
        <p:spPr>
          <a:xfrm>
            <a:off x="13117" y="17309"/>
            <a:ext cx="9130883" cy="908720"/>
          </a:xfrm>
        </p:spPr>
        <p:txBody>
          <a:bodyPr anchor="ctr"/>
          <a:lstStyle>
            <a:lvl1pPr marL="0" indent="0">
              <a:buNone/>
              <a:defRPr>
                <a:solidFill>
                  <a:schemeClr val="bg1"/>
                </a:solidFill>
                <a:latin typeface="+mj-lt"/>
              </a:defRPr>
            </a:lvl1pPr>
            <a:lvl2pPr marL="457200" indent="0">
              <a:buNone/>
              <a:defRPr/>
            </a:lvl2pPr>
            <a:lvl3pPr marL="914400" indent="0">
              <a:buNone/>
              <a:defRPr/>
            </a:lvl3pPr>
            <a:lvl5pPr marL="1828800" indent="0">
              <a:buNone/>
              <a:defRPr/>
            </a:lvl5pPr>
          </a:lstStyle>
          <a:p>
            <a:pPr lvl="0"/>
            <a:r>
              <a:rPr lang="zh-CN" altLang="en-US" dirty="0" smtClean="0"/>
              <a:t>单击此处编辑母版文本样式</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72BC5A64-5EBD-4FFE-99CB-7A1E941D350A}" type="datetime1">
              <a:rPr lang="zh-CN" altLang="en-US"/>
              <a:pPr>
                <a:defRPr/>
              </a:pPr>
              <a:t>2013-5-5</a:t>
            </a:fld>
            <a:endParaRPr lang="zh-CN" altLang="en-US"/>
          </a:p>
        </p:txBody>
      </p:sp>
      <p:sp>
        <p:nvSpPr>
          <p:cNvPr id="3"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12E6128B-63DE-49E0-A3DE-184B00C549F2}" type="slidenum">
              <a:rPr lang="zh-CN" altLang="en-US"/>
              <a:pPr>
                <a:defRPr/>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B9968734-DFE0-4C6E-9A3B-ADC22EEF087B}" type="datetime1">
              <a:rPr lang="zh-CN" altLang="en-US"/>
              <a:pPr>
                <a:defRPr/>
              </a:pPr>
              <a:t>2013-5-5</a:t>
            </a:fld>
            <a:endParaRPr lang="zh-CN" altLang="en-US"/>
          </a:p>
        </p:txBody>
      </p:sp>
      <p:sp>
        <p:nvSpPr>
          <p:cNvPr id="6"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23EEB575-3CD5-420D-A781-A26D1066478C}" type="slidenum">
              <a:rPr lang="zh-CN" altLang="en-US"/>
              <a:pPr>
                <a:defRPr/>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FA4A9A26-1B78-483C-A4FD-0EB2549561FA}" type="datetime1">
              <a:rPr lang="zh-CN" altLang="en-US"/>
              <a:pPr>
                <a:defRPr/>
              </a:pPr>
              <a:t>2013-5-5</a:t>
            </a:fld>
            <a:endParaRPr lang="zh-CN" altLang="en-US"/>
          </a:p>
        </p:txBody>
      </p:sp>
      <p:sp>
        <p:nvSpPr>
          <p:cNvPr id="6"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0E69112-7A49-4EBC-B833-CBE1100C46FA}" type="slidenum">
              <a:rPr lang="zh-CN" altLang="en-US"/>
              <a:pPr>
                <a:defRPr/>
              </a:pPr>
              <a:t>‹#›</a:t>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233DDFA-974B-4D87-A553-45027F8F9841}" type="datetime1">
              <a:rPr lang="zh-CN" altLang="en-US"/>
              <a:pPr>
                <a:defRPr/>
              </a:pPr>
              <a:t>2013-5-5</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26BE7FB-1D04-4E19-A28C-18248E5CA65E}" type="slidenum">
              <a:rPr lang="zh-CN" altLang="en-US"/>
              <a:pPr>
                <a:defRPr/>
              </a:pPr>
              <a:t>‹#›</a:t>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EDC8B93-5DBC-4DC8-8A7A-129A4A8202D6}" type="datetime1">
              <a:rPr lang="zh-CN" altLang="en-US"/>
              <a:pPr>
                <a:defRPr/>
              </a:pPr>
              <a:t>2013-5-5</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DB255A4-D258-4589-AD42-FCC1CF005940}" type="slidenum">
              <a:rPr lang="zh-CN" altLang="en-US"/>
              <a:pPr>
                <a:defRPr/>
              </a:pPr>
              <a:t>‹#›</a:t>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689E6998-6C35-45DD-926F-A6CFCAC7B334}" type="datetime1">
              <a:rPr lang="zh-CN" altLang="en-US"/>
              <a:pPr>
                <a:defRPr/>
              </a:pPr>
              <a:t>2013-5-5</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268E4A7-54D7-4EC9-AA85-B9F3930C5D0C}" type="slidenum">
              <a:rPr lang="zh-CN" altLang="en-US"/>
              <a:pPr>
                <a:defRPr/>
              </a:pPr>
              <a:t>‹#›</a:t>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AF70D64C-EE1C-474A-844C-A7F2439C8864}" type="datetime1">
              <a:rPr lang="zh-CN" altLang="en-US"/>
              <a:pPr>
                <a:defRPr/>
              </a:pPr>
              <a:t>2013-5-5</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08B4319-B368-44EB-A4E9-3154A3A24087}" type="slidenum">
              <a:rPr lang="zh-CN" altLang="en-US"/>
              <a:pPr>
                <a:defRPr/>
              </a:pPr>
              <a:t>‹#›</a:t>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8881540-F97D-472C-AEE8-6A260C9CC8C0}" type="datetime1">
              <a:rPr lang="zh-CN" altLang="en-US"/>
              <a:pPr>
                <a:defRPr/>
              </a:pPr>
              <a:t>2013-5-5</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AB5365E-F213-47CD-B6F2-283FDEDB6332}" type="slidenum">
              <a:rPr lang="zh-CN" altLang="en-US"/>
              <a:pPr>
                <a:defRPr/>
              </a:pPr>
              <a:t>‹#›</a:t>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AAD9BFD3-01C4-473F-9789-EA9CF39B6922}" type="datetime1">
              <a:rPr lang="zh-CN" altLang="en-US"/>
              <a:pPr>
                <a:defRPr/>
              </a:pPr>
              <a:t>2013-5-5</a:t>
            </a:fld>
            <a:endParaRPr lang="zh-CN" altLang="en-US"/>
          </a:p>
        </p:txBody>
      </p:sp>
      <p:sp>
        <p:nvSpPr>
          <p:cNvPr id="6"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DAE167D-F7C8-44E4-A28E-20CE7DDD2F79}" type="slidenum">
              <a:rPr lang="zh-CN" altLang="en-US"/>
              <a:pPr>
                <a:defRPr/>
              </a:pPr>
              <a:t>‹#›</a:t>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C7E8126F-593E-47E2-9892-295BD8B95973}" type="datetime1">
              <a:rPr lang="zh-CN" altLang="en-US"/>
              <a:pPr>
                <a:defRPr/>
              </a:pPr>
              <a:t>2013-5-5</a:t>
            </a:fld>
            <a:endParaRPr lang="zh-CN" altLang="en-US"/>
          </a:p>
        </p:txBody>
      </p:sp>
      <p:sp>
        <p:nvSpPr>
          <p:cNvPr id="8"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B7235B05-AAB4-4FA1-A006-991E995D5948}"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标题和内容">
    <p:spTree>
      <p:nvGrpSpPr>
        <p:cNvPr id="1" name=""/>
        <p:cNvGrpSpPr/>
        <p:nvPr/>
      </p:nvGrpSpPr>
      <p:grpSpPr>
        <a:xfrm>
          <a:off x="0" y="0"/>
          <a:ext cx="0" cy="0"/>
          <a:chOff x="0" y="0"/>
          <a:chExt cx="0" cy="0"/>
        </a:xfrm>
      </p:grpSpPr>
      <p:sp>
        <p:nvSpPr>
          <p:cNvPr id="4" name="日期占位符 3"/>
          <p:cNvSpPr txBox="1">
            <a:spLocks/>
          </p:cNvSpPr>
          <p:nvPr/>
        </p:nvSpPr>
        <p:spPr>
          <a:xfrm>
            <a:off x="0" y="6492875"/>
            <a:ext cx="2843213" cy="365125"/>
          </a:xfrm>
          <a:prstGeom prst="rect">
            <a:avLst/>
          </a:prstGeom>
          <a:solidFill>
            <a:srgbClr val="000099"/>
          </a:solidFill>
        </p:spPr>
        <p:txBody>
          <a:bodyPr anchor="ctr"/>
          <a:lstStyle>
            <a:defPPr>
              <a:defRPr lang="zh-CN"/>
            </a:defPPr>
            <a:lvl1pPr marL="0" marR="0" indent="0" algn="ctr" defTabSz="914400" rtl="0" eaLnBrk="1" fontAlgn="auto" latinLnBrk="0" hangingPunct="1">
              <a:lnSpc>
                <a:spcPct val="100000"/>
              </a:lnSpc>
              <a:spcBef>
                <a:spcPts val="0"/>
              </a:spcBef>
              <a:spcAft>
                <a:spcPts val="0"/>
              </a:spcAft>
              <a:buClrTx/>
              <a:buSzTx/>
              <a:buFontTx/>
              <a:buNone/>
              <a:tabLst/>
              <a:defRPr sz="16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dirty="0" err="1" smtClean="0"/>
              <a:t>YanSu</a:t>
            </a:r>
            <a:endParaRPr lang="zh-CN" altLang="en-US" dirty="0" smtClean="0"/>
          </a:p>
        </p:txBody>
      </p:sp>
      <p:sp>
        <p:nvSpPr>
          <p:cNvPr id="5" name="页脚占位符 4"/>
          <p:cNvSpPr txBox="1">
            <a:spLocks/>
          </p:cNvSpPr>
          <p:nvPr/>
        </p:nvSpPr>
        <p:spPr>
          <a:xfrm>
            <a:off x="2843213" y="6492875"/>
            <a:ext cx="3457575" cy="365125"/>
          </a:xfrm>
          <a:prstGeom prst="rect">
            <a:avLst/>
          </a:prstGeom>
          <a:solidFill>
            <a:schemeClr val="accent1"/>
          </a:solidFill>
        </p:spPr>
        <p:txBody>
          <a:bodyPr anchor="ctr"/>
          <a:lstStyle>
            <a:defPPr>
              <a:defRPr lang="zh-CN"/>
            </a:defPPr>
            <a:lvl1pPr marL="0" algn="ct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altLang="zh-CN" dirty="0" err="1" smtClean="0"/>
              <a:t>Fudan</a:t>
            </a:r>
            <a:r>
              <a:rPr lang="en-US" altLang="zh-CN" dirty="0" smtClean="0"/>
              <a:t> University</a:t>
            </a:r>
            <a:endParaRPr lang="zh-CN" altLang="en-US" dirty="0"/>
          </a:p>
        </p:txBody>
      </p:sp>
      <p:sp>
        <p:nvSpPr>
          <p:cNvPr id="6" name="灯片编号占位符 5"/>
          <p:cNvSpPr txBox="1">
            <a:spLocks/>
          </p:cNvSpPr>
          <p:nvPr/>
        </p:nvSpPr>
        <p:spPr>
          <a:xfrm>
            <a:off x="6286500" y="6502400"/>
            <a:ext cx="2844800" cy="390525"/>
          </a:xfrm>
          <a:prstGeom prst="rect">
            <a:avLst/>
          </a:prstGeom>
          <a:solidFill>
            <a:srgbClr val="00B0F0"/>
          </a:solidFill>
        </p:spPr>
        <p:txBody>
          <a:bodyPr anchor="ctr"/>
          <a:lstStyle>
            <a:defPPr>
              <a:defRPr lang="zh-CN"/>
            </a:defPPr>
            <a:lvl1pPr marL="0" algn="ct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altLang="zh-CN" dirty="0" smtClean="0"/>
              <a:t>Page</a:t>
            </a:r>
            <a:fld id="{B7213108-5C98-4FFA-9FCC-42238B6E546E}" type="slidenum">
              <a:rPr lang="zh-CN" altLang="en-US" smtClean="0"/>
              <a:pPr fontAlgn="auto">
                <a:spcBef>
                  <a:spcPts val="0"/>
                </a:spcBef>
                <a:spcAft>
                  <a:spcPts val="0"/>
                </a:spcAft>
                <a:defRPr/>
              </a:pPr>
              <a:t>‹#›</a:t>
            </a:fld>
            <a:endParaRPr lang="zh-CN" altLang="en-US" dirty="0"/>
          </a:p>
        </p:txBody>
      </p:sp>
      <p:sp>
        <p:nvSpPr>
          <p:cNvPr id="7" name="标题占位符 1"/>
          <p:cNvSpPr txBox="1">
            <a:spLocks/>
          </p:cNvSpPr>
          <p:nvPr/>
        </p:nvSpPr>
        <p:spPr>
          <a:xfrm>
            <a:off x="0" y="0"/>
            <a:ext cx="9144000" cy="908050"/>
          </a:xfrm>
          <a:prstGeom prst="rect">
            <a:avLst/>
          </a:prstGeom>
          <a:solidFill>
            <a:srgbClr val="000099"/>
          </a:solidFill>
        </p:spPr>
        <p:txBody>
          <a:bodyPr anchor="ctr">
            <a:normAutofit/>
          </a:bodyPr>
          <a:lstStyle>
            <a:lvl1pPr algn="ctr" defTabSz="914400" rtl="0" eaLnBrk="1" latinLnBrk="0" hangingPunct="1">
              <a:spcBef>
                <a:spcPct val="0"/>
              </a:spcBef>
              <a:buNone/>
              <a:defRPr sz="3600" kern="1200">
                <a:solidFill>
                  <a:schemeClr val="bg1"/>
                </a:solidFill>
                <a:latin typeface="+mj-lt"/>
                <a:ea typeface="+mj-ea"/>
                <a:cs typeface="+mj-cs"/>
              </a:defRPr>
            </a:lvl1pPr>
          </a:lstStyle>
          <a:p>
            <a:pPr fontAlgn="auto">
              <a:spcAft>
                <a:spcPts val="0"/>
              </a:spcAft>
              <a:defRPr/>
            </a:pPr>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lvl1pPr>
              <a:defRPr>
                <a:latin typeface="+mj-lt"/>
              </a:defRPr>
            </a:lvl1pPr>
            <a:lvl5pPr marL="1828800" indent="0">
              <a:buNone/>
              <a:defRPr/>
            </a:lvl5pPr>
          </a:lstStyle>
          <a:p>
            <a:pPr lvl="0"/>
            <a:r>
              <a:rPr lang="zh-CN" altLang="en-US" smtClean="0"/>
              <a:t>单击此处编辑母版文本样式</a:t>
            </a:r>
          </a:p>
          <a:p>
            <a:pPr lvl="1"/>
            <a:r>
              <a:rPr lang="zh-CN" altLang="en-US" smtClean="0"/>
              <a:t>第二级</a:t>
            </a:r>
          </a:p>
          <a:p>
            <a:pPr lvl="2"/>
            <a:r>
              <a:rPr lang="zh-CN" altLang="en-US" smtClean="0"/>
              <a:t>第三级</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36BDD647-5CAF-42FE-8741-67EE54E8805D}" type="datetime1">
              <a:rPr lang="zh-CN" altLang="en-US"/>
              <a:pPr>
                <a:defRPr/>
              </a:pPr>
              <a:t>2013-5-5</a:t>
            </a:fld>
            <a:endParaRPr lang="zh-CN" altLang="en-US"/>
          </a:p>
        </p:txBody>
      </p:sp>
      <p:sp>
        <p:nvSpPr>
          <p:cNvPr id="4"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22250BE6-6567-42F7-A0F1-46CB96B5D0AA}" type="slidenum">
              <a:rPr lang="zh-CN" altLang="en-US"/>
              <a:pPr>
                <a:defRPr/>
              </a:pPr>
              <a:t>‹#›</a:t>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6E8E3F8E-DE9F-4219-B1E2-FB1977DDA7EB}" type="datetime1">
              <a:rPr lang="zh-CN" altLang="en-US"/>
              <a:pPr>
                <a:defRPr/>
              </a:pPr>
              <a:t>2013-5-5</a:t>
            </a:fld>
            <a:endParaRPr lang="zh-CN" altLang="en-US"/>
          </a:p>
        </p:txBody>
      </p:sp>
      <p:sp>
        <p:nvSpPr>
          <p:cNvPr id="3"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5FED909F-8F7D-4509-92A4-369358763595}" type="slidenum">
              <a:rPr lang="zh-CN" altLang="en-US"/>
              <a:pPr>
                <a:defRPr/>
              </a:pPr>
              <a:t>‹#›</a:t>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93CE7DFB-C00F-4A5E-A944-ABE8F5CCE52A}" type="datetime1">
              <a:rPr lang="zh-CN" altLang="en-US"/>
              <a:pPr>
                <a:defRPr/>
              </a:pPr>
              <a:t>2013-5-5</a:t>
            </a:fld>
            <a:endParaRPr lang="zh-CN" altLang="en-US"/>
          </a:p>
        </p:txBody>
      </p:sp>
      <p:sp>
        <p:nvSpPr>
          <p:cNvPr id="6"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C9AA6AFF-1701-410A-9352-00FA4315CAA7}" type="slidenum">
              <a:rPr lang="zh-CN" altLang="en-US"/>
              <a:pPr>
                <a:defRPr/>
              </a:pPr>
              <a:t>‹#›</a:t>
            </a:fld>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9B2CFAF8-D2DB-4C8A-B83B-EA9F0FEB209E}" type="datetime1">
              <a:rPr lang="zh-CN" altLang="en-US"/>
              <a:pPr>
                <a:defRPr/>
              </a:pPr>
              <a:t>2013-5-5</a:t>
            </a:fld>
            <a:endParaRPr lang="zh-CN" altLang="en-US"/>
          </a:p>
        </p:txBody>
      </p:sp>
      <p:sp>
        <p:nvSpPr>
          <p:cNvPr id="6"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28ADF33B-F3AB-4A20-9904-94C5F9E326BA}" type="slidenum">
              <a:rPr lang="zh-CN" altLang="en-US"/>
              <a:pPr>
                <a:defRPr/>
              </a:pPr>
              <a:t>‹#›</a:t>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330CB44-B088-469E-860C-3960CEB24A2C}" type="datetime1">
              <a:rPr lang="zh-CN" altLang="en-US"/>
              <a:pPr>
                <a:defRPr/>
              </a:pPr>
              <a:t>2013-5-5</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86E6C99-339A-4726-811A-A147ED93D69F}" type="slidenum">
              <a:rPr lang="zh-CN" altLang="en-US"/>
              <a:pPr>
                <a:defRPr/>
              </a:pPr>
              <a:t>‹#›</a:t>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D802377B-509D-4865-9538-75C5BF9435A4}" type="datetime1">
              <a:rPr lang="zh-CN" altLang="en-US"/>
              <a:pPr>
                <a:defRPr/>
              </a:pPr>
              <a:t>2013-5-5</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7F691F6-EB1D-42A6-8C21-8E29AFC311D2}"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FEEA105-03BB-4614-ADEB-9001178A9870}" type="datetime1">
              <a:rPr lang="zh-CN" altLang="en-US"/>
              <a:pPr>
                <a:defRPr/>
              </a:pPr>
              <a:t>2013-5-5</a:t>
            </a:fld>
            <a:endParaRPr lang="zh-CN" altLang="en-US" dirty="0"/>
          </a:p>
        </p:txBody>
      </p:sp>
      <p:sp>
        <p:nvSpPr>
          <p:cNvPr id="5" name="页脚占位符 4"/>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r>
              <a:rPr lang="en-US" altLang="zh-CN"/>
              <a:t>page</a:t>
            </a:r>
            <a:fld id="{E8BC6240-7C99-4040-8DC9-69B3F1C9EFE4}"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6F48345C-8C20-42AB-8651-5BC0495E18BD}" type="datetime1">
              <a:rPr lang="zh-CN" altLang="en-US"/>
              <a:pPr>
                <a:defRPr/>
              </a:pPr>
              <a:t>2013-5-5</a:t>
            </a:fld>
            <a:endParaRPr lang="zh-CN" altLang="en-US" dirty="0"/>
          </a:p>
        </p:txBody>
      </p:sp>
      <p:sp>
        <p:nvSpPr>
          <p:cNvPr id="6" name="页脚占位符 5"/>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7" name="灯片编号占位符 6"/>
          <p:cNvSpPr>
            <a:spLocks noGrp="1"/>
          </p:cNvSpPr>
          <p:nvPr>
            <p:ph type="sldNum" sz="quarter" idx="12"/>
          </p:nvPr>
        </p:nvSpPr>
        <p:spPr/>
        <p:txBody>
          <a:bodyPr/>
          <a:lstStyle>
            <a:lvl1pPr>
              <a:defRPr/>
            </a:lvl1pPr>
          </a:lstStyle>
          <a:p>
            <a:pPr>
              <a:defRPr/>
            </a:pPr>
            <a:r>
              <a:rPr lang="en-US" altLang="zh-CN"/>
              <a:t>December25,2012 page</a:t>
            </a:r>
            <a:fld id="{23C93CF9-7CD6-4635-8E20-CFDFCAED532E}" type="slidenum">
              <a:rPr lang="zh-CN" altLang="en-US"/>
              <a:pPr>
                <a:defRPr/>
              </a:pPr>
              <a:t>‹#›</a:t>
            </a:fld>
            <a:endParaRPr lang="zh-CN"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E9F47426-C995-4344-BBC4-B52D3B0B1FD9}" type="datetime1">
              <a:rPr lang="zh-CN" altLang="en-US"/>
              <a:pPr>
                <a:defRPr/>
              </a:pPr>
              <a:t>2013-5-5</a:t>
            </a:fld>
            <a:endParaRPr lang="zh-CN" altLang="en-US" dirty="0"/>
          </a:p>
        </p:txBody>
      </p:sp>
      <p:sp>
        <p:nvSpPr>
          <p:cNvPr id="8" name="页脚占位符 7"/>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9" name="灯片编号占位符 8"/>
          <p:cNvSpPr>
            <a:spLocks noGrp="1"/>
          </p:cNvSpPr>
          <p:nvPr>
            <p:ph type="sldNum" sz="quarter" idx="12"/>
          </p:nvPr>
        </p:nvSpPr>
        <p:spPr/>
        <p:txBody>
          <a:bodyPr/>
          <a:lstStyle>
            <a:lvl1pPr>
              <a:defRPr/>
            </a:lvl1pPr>
          </a:lstStyle>
          <a:p>
            <a:pPr>
              <a:defRPr/>
            </a:pPr>
            <a:r>
              <a:rPr lang="en-US" altLang="zh-CN"/>
              <a:t>December25,2012 page</a:t>
            </a:r>
            <a:fld id="{CBBAA075-E2ED-4727-B3E2-689A5101FEBB}" type="slidenum">
              <a:rPr lang="zh-CN" altLang="en-US"/>
              <a:pPr>
                <a:defRPr/>
              </a:pPr>
              <a:t>‹#›</a:t>
            </a:fld>
            <a:endParaRPr lang="zh-CN"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ABD5E90B-25BB-4DEB-9272-7DEE393C8529}" type="datetime1">
              <a:rPr lang="zh-CN" altLang="en-US"/>
              <a:pPr>
                <a:defRPr/>
              </a:pPr>
              <a:t>2013-5-5</a:t>
            </a:fld>
            <a:endParaRPr lang="zh-CN" altLang="en-US"/>
          </a:p>
        </p:txBody>
      </p:sp>
      <p:sp>
        <p:nvSpPr>
          <p:cNvPr id="4" name="页脚占位符 3"/>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5CB65CA4-7AB1-46C4-A1B8-DF1968DF37DC}" type="slidenum">
              <a:rPr lang="zh-CN" altLang="en-US"/>
              <a:pPr>
                <a:defRPr/>
              </a:pPr>
              <a:t>‹#›</a:t>
            </a:fld>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9B7380EF-F491-446A-AFFC-0A9993D63BEC}" type="datetime1">
              <a:rPr lang="zh-CN" altLang="en-US"/>
              <a:pPr>
                <a:defRPr/>
              </a:pPr>
              <a:t>2013-5-5</a:t>
            </a:fld>
            <a:endParaRPr lang="zh-CN" altLang="en-US"/>
          </a:p>
        </p:txBody>
      </p:sp>
      <p:sp>
        <p:nvSpPr>
          <p:cNvPr id="3" name="页脚占位符 2"/>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9D4CA626-B9CA-4E11-9705-BE3C89B34EAD}" type="slidenum">
              <a:rPr lang="zh-CN" altLang="en-US"/>
              <a:pPr>
                <a:defRPr/>
              </a:pPr>
              <a:t>‹#›</a:t>
            </a:fld>
            <a:endParaRPr lang="zh-CN"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3211194F-536B-4681-BAC3-CCA8E9241D0B}" type="datetime1">
              <a:rPr lang="zh-CN" altLang="en-US"/>
              <a:pPr>
                <a:defRPr/>
              </a:pPr>
              <a:t>2013-5-5</a:t>
            </a:fld>
            <a:endParaRPr lang="zh-CN" altLang="en-US"/>
          </a:p>
        </p:txBody>
      </p:sp>
      <p:sp>
        <p:nvSpPr>
          <p:cNvPr id="6" name="页脚占位符 5"/>
          <p:cNvSpPr>
            <a:spLocks noGrp="1"/>
          </p:cNvSpPr>
          <p:nvPr>
            <p:ph type="ftr" sz="quarter" idx="11"/>
          </p:nvPr>
        </p:nvSpPr>
        <p:spPr/>
        <p:txBody>
          <a:bodyPr/>
          <a:lstStyle>
            <a:lvl1pPr>
              <a:defRPr/>
            </a:lvl1pPr>
          </a:lstStyle>
          <a:p>
            <a:pPr>
              <a:defRPr/>
            </a:pPr>
            <a:r>
              <a:rPr lang="en-US" altLang="zh-CN"/>
              <a:t>Yansu</a:t>
            </a: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4BE38F27-B777-47FE-BCB9-A7A7BFF356D2}" type="slidenum">
              <a:rPr lang="zh-CN" altLang="en-US"/>
              <a:pPr>
                <a:defRPr/>
              </a:pPr>
              <a:t>‹#›</a:t>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0" y="0"/>
            <a:ext cx="9144000" cy="908050"/>
          </a:xfrm>
          <a:prstGeom prst="rect">
            <a:avLst/>
          </a:prstGeom>
          <a:solidFill>
            <a:srgbClr val="000099"/>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68313" y="11969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endParaRPr lang="zh-CN" altLang="en-US" smtClean="0"/>
          </a:p>
        </p:txBody>
      </p:sp>
      <p:sp>
        <p:nvSpPr>
          <p:cNvPr id="4" name="日期占位符 3"/>
          <p:cNvSpPr>
            <a:spLocks noGrp="1"/>
          </p:cNvSpPr>
          <p:nvPr>
            <p:ph type="dt" sz="half" idx="2"/>
          </p:nvPr>
        </p:nvSpPr>
        <p:spPr>
          <a:xfrm>
            <a:off x="0" y="6492875"/>
            <a:ext cx="2843213" cy="365125"/>
          </a:xfrm>
          <a:prstGeom prst="rect">
            <a:avLst/>
          </a:prstGeom>
          <a:solidFill>
            <a:srgbClr val="000099"/>
          </a:solidFill>
        </p:spPr>
        <p:txBody>
          <a:bodyPr vert="horz" lIns="91440" tIns="45720" rIns="91440" bIns="45720" rtlCol="0" anchor="ctr"/>
          <a:lstStyle>
            <a:lvl1pPr marL="0" marR="0" indent="0" algn="ctr" defTabSz="914400" rtl="0" eaLnBrk="1" fontAlgn="auto" latinLnBrk="0" hangingPunct="1">
              <a:lnSpc>
                <a:spcPct val="100000"/>
              </a:lnSpc>
              <a:spcBef>
                <a:spcPts val="0"/>
              </a:spcBef>
              <a:spcAft>
                <a:spcPts val="0"/>
              </a:spcAft>
              <a:buClrTx/>
              <a:buSzTx/>
              <a:buFontTx/>
              <a:buNone/>
              <a:tabLst/>
              <a:defRPr sz="1600">
                <a:solidFill>
                  <a:schemeClr val="bg1"/>
                </a:solidFill>
                <a:latin typeface="+mn-lt"/>
                <a:ea typeface="+mn-ea"/>
              </a:defRPr>
            </a:lvl1pPr>
          </a:lstStyle>
          <a:p>
            <a:pPr>
              <a:defRPr/>
            </a:pPr>
            <a:fld id="{5B34700D-70D8-4F3C-8A20-B573B0DCCE22}" type="datetime1">
              <a:rPr lang="zh-CN" altLang="en-US"/>
              <a:pPr>
                <a:defRPr/>
              </a:pPr>
              <a:t>2013-5-5</a:t>
            </a:fld>
            <a:endParaRPr lang="zh-CN" altLang="en-US" dirty="0"/>
          </a:p>
        </p:txBody>
      </p:sp>
      <p:sp>
        <p:nvSpPr>
          <p:cNvPr id="5" name="页脚占位符 4"/>
          <p:cNvSpPr>
            <a:spLocks noGrp="1"/>
          </p:cNvSpPr>
          <p:nvPr>
            <p:ph type="ftr" sz="quarter" idx="3"/>
          </p:nvPr>
        </p:nvSpPr>
        <p:spPr>
          <a:xfrm>
            <a:off x="2843213" y="6492875"/>
            <a:ext cx="3457575" cy="365125"/>
          </a:xfrm>
          <a:prstGeom prst="rect">
            <a:avLst/>
          </a:prstGeom>
          <a:solidFill>
            <a:schemeClr val="accent1"/>
          </a:solidFill>
        </p:spPr>
        <p:txBody>
          <a:bodyPr vert="horz" lIns="91440" tIns="45720" rIns="91440" bIns="45720" rtlCol="0" anchor="ctr"/>
          <a:lstStyle>
            <a:lvl1pPr algn="ctr" fontAlgn="auto">
              <a:spcBef>
                <a:spcPts val="0"/>
              </a:spcBef>
              <a:spcAft>
                <a:spcPts val="0"/>
              </a:spcAft>
              <a:defRPr sz="1600">
                <a:solidFill>
                  <a:schemeClr val="tx1"/>
                </a:solidFill>
                <a:latin typeface="+mn-lt"/>
                <a:ea typeface="+mn-ea"/>
              </a:defRPr>
            </a:lvl1pPr>
          </a:lstStyle>
          <a:p>
            <a:pPr>
              <a:defRPr/>
            </a:pPr>
            <a:r>
              <a:rPr lang="en-US" altLang="zh-CN"/>
              <a:t>Yansu</a:t>
            </a:r>
            <a:endParaRPr lang="zh-CN" altLang="en-US"/>
          </a:p>
        </p:txBody>
      </p:sp>
      <p:sp>
        <p:nvSpPr>
          <p:cNvPr id="6" name="灯片编号占位符 5"/>
          <p:cNvSpPr>
            <a:spLocks noGrp="1"/>
          </p:cNvSpPr>
          <p:nvPr>
            <p:ph type="sldNum" sz="quarter" idx="4"/>
          </p:nvPr>
        </p:nvSpPr>
        <p:spPr>
          <a:xfrm>
            <a:off x="6300788" y="6467475"/>
            <a:ext cx="2843212" cy="390525"/>
          </a:xfrm>
          <a:prstGeom prst="rect">
            <a:avLst/>
          </a:prstGeom>
          <a:solidFill>
            <a:srgbClr val="00B0F0"/>
          </a:solidFill>
        </p:spPr>
        <p:txBody>
          <a:bodyPr vert="horz" lIns="91440" tIns="45720" rIns="91440" bIns="45720" rtlCol="0" anchor="ctr"/>
          <a:lstStyle>
            <a:lvl1pPr algn="ctr" fontAlgn="auto">
              <a:spcBef>
                <a:spcPts val="0"/>
              </a:spcBef>
              <a:spcAft>
                <a:spcPts val="0"/>
              </a:spcAft>
              <a:defRPr sz="1600">
                <a:solidFill>
                  <a:schemeClr val="tx1"/>
                </a:solidFill>
                <a:latin typeface="+mn-lt"/>
                <a:ea typeface="+mn-ea"/>
              </a:defRPr>
            </a:lvl1pPr>
          </a:lstStyle>
          <a:p>
            <a:pPr>
              <a:defRPr/>
            </a:pPr>
            <a:r>
              <a:rPr lang="en-US" altLang="zh-CN"/>
              <a:t>page</a:t>
            </a:r>
            <a:fld id="{84D7A5DF-F07D-4CE8-94B7-35E7AE53965A}"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723" r:id="rId1"/>
    <p:sldLayoutId id="2147483746" r:id="rId2"/>
    <p:sldLayoutId id="2147483747" r:id="rId3"/>
    <p:sldLayoutId id="2147483722"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21" r:id="rId13"/>
  </p:sldLayoutIdLst>
  <p:timing>
    <p:tnLst>
      <p:par>
        <p:cTn id="1" dur="indefinite" restart="never" nodeType="tmRoot"/>
      </p:par>
    </p:tnLst>
  </p:timing>
  <p:hf hdr="0"/>
  <p:txStyles>
    <p:titleStyle>
      <a:lvl1pPr algn="ctr" rtl="0" eaLnBrk="0" fontAlgn="base" hangingPunct="0">
        <a:spcBef>
          <a:spcPct val="0"/>
        </a:spcBef>
        <a:spcAft>
          <a:spcPct val="0"/>
        </a:spcAft>
        <a:defRPr sz="3600" kern="1200">
          <a:solidFill>
            <a:schemeClr val="bg1"/>
          </a:solidFill>
          <a:latin typeface="+mj-lt"/>
          <a:ea typeface="+mj-ea"/>
          <a:cs typeface="+mj-cs"/>
        </a:defRPr>
      </a:lvl1pPr>
      <a:lvl2pPr algn="ctr" rtl="0" eaLnBrk="0" fontAlgn="base" hangingPunct="0">
        <a:spcBef>
          <a:spcPct val="0"/>
        </a:spcBef>
        <a:spcAft>
          <a:spcPct val="0"/>
        </a:spcAft>
        <a:defRPr sz="3600">
          <a:solidFill>
            <a:schemeClr val="bg1"/>
          </a:solidFill>
          <a:latin typeface="Calibri" pitchFamily="34" charset="0"/>
          <a:ea typeface="宋体" charset="-122"/>
        </a:defRPr>
      </a:lvl2pPr>
      <a:lvl3pPr algn="ctr" rtl="0" eaLnBrk="0" fontAlgn="base" hangingPunct="0">
        <a:spcBef>
          <a:spcPct val="0"/>
        </a:spcBef>
        <a:spcAft>
          <a:spcPct val="0"/>
        </a:spcAft>
        <a:defRPr sz="3600">
          <a:solidFill>
            <a:schemeClr val="bg1"/>
          </a:solidFill>
          <a:latin typeface="Calibri" pitchFamily="34" charset="0"/>
          <a:ea typeface="宋体" charset="-122"/>
        </a:defRPr>
      </a:lvl3pPr>
      <a:lvl4pPr algn="ctr" rtl="0" eaLnBrk="0" fontAlgn="base" hangingPunct="0">
        <a:spcBef>
          <a:spcPct val="0"/>
        </a:spcBef>
        <a:spcAft>
          <a:spcPct val="0"/>
        </a:spcAft>
        <a:defRPr sz="3600">
          <a:solidFill>
            <a:schemeClr val="bg1"/>
          </a:solidFill>
          <a:latin typeface="Calibri" pitchFamily="34" charset="0"/>
          <a:ea typeface="宋体" charset="-122"/>
        </a:defRPr>
      </a:lvl4pPr>
      <a:lvl5pPr algn="ctr" rtl="0" eaLnBrk="0" fontAlgn="base" hangingPunct="0">
        <a:spcBef>
          <a:spcPct val="0"/>
        </a:spcBef>
        <a:spcAft>
          <a:spcPct val="0"/>
        </a:spcAft>
        <a:defRPr sz="3600">
          <a:solidFill>
            <a:schemeClr val="bg1"/>
          </a:solidFill>
          <a:latin typeface="Calibri" pitchFamily="34" charset="0"/>
          <a:ea typeface="宋体" charset="-122"/>
        </a:defRPr>
      </a:lvl5pPr>
      <a:lvl6pPr marL="457200" algn="ctr" rtl="0" fontAlgn="base">
        <a:spcBef>
          <a:spcPct val="0"/>
        </a:spcBef>
        <a:spcAft>
          <a:spcPct val="0"/>
        </a:spcAft>
        <a:defRPr sz="3600">
          <a:solidFill>
            <a:schemeClr val="bg1"/>
          </a:solidFill>
          <a:latin typeface="Calibri" pitchFamily="34" charset="0"/>
          <a:ea typeface="宋体" charset="-122"/>
        </a:defRPr>
      </a:lvl6pPr>
      <a:lvl7pPr marL="914400" algn="ctr" rtl="0" fontAlgn="base">
        <a:spcBef>
          <a:spcPct val="0"/>
        </a:spcBef>
        <a:spcAft>
          <a:spcPct val="0"/>
        </a:spcAft>
        <a:defRPr sz="3600">
          <a:solidFill>
            <a:schemeClr val="bg1"/>
          </a:solidFill>
          <a:latin typeface="Calibri" pitchFamily="34" charset="0"/>
          <a:ea typeface="宋体" charset="-122"/>
        </a:defRPr>
      </a:lvl7pPr>
      <a:lvl8pPr marL="1371600" algn="ctr" rtl="0" fontAlgn="base">
        <a:spcBef>
          <a:spcPct val="0"/>
        </a:spcBef>
        <a:spcAft>
          <a:spcPct val="0"/>
        </a:spcAft>
        <a:defRPr sz="3600">
          <a:solidFill>
            <a:schemeClr val="bg1"/>
          </a:solidFill>
          <a:latin typeface="Calibri" pitchFamily="34" charset="0"/>
          <a:ea typeface="宋体" charset="-122"/>
        </a:defRPr>
      </a:lvl8pPr>
      <a:lvl9pPr marL="1828800" algn="ctr" rtl="0" fontAlgn="base">
        <a:spcBef>
          <a:spcPct val="0"/>
        </a:spcBef>
        <a:spcAft>
          <a:spcPct val="0"/>
        </a:spcAft>
        <a:defRPr sz="3600">
          <a:solidFill>
            <a:schemeClr val="bg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371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5363"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585217E0-42E6-40B0-B503-FE1B7231E7E8}" type="datetime1">
              <a:rPr lang="zh-CN" altLang="en-US"/>
              <a:pPr>
                <a:defRPr/>
              </a:pPr>
              <a:t>2013-5-5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r>
              <a:rPr lang="en-US" altLang="zh-CN"/>
              <a:t>Yansu</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A54D9527-B81D-47C4-A907-6B03587C272C}"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734" r:id="rId1"/>
    <p:sldLayoutId id="2147483733" r:id="rId2"/>
    <p:sldLayoutId id="2147483732" r:id="rId3"/>
    <p:sldLayoutId id="2147483731" r:id="rId4"/>
    <p:sldLayoutId id="2147483730" r:id="rId5"/>
    <p:sldLayoutId id="2147483729" r:id="rId6"/>
    <p:sldLayoutId id="2147483728" r:id="rId7"/>
    <p:sldLayoutId id="2147483727" r:id="rId8"/>
    <p:sldLayoutId id="2147483726" r:id="rId9"/>
    <p:sldLayoutId id="2147483725" r:id="rId10"/>
    <p:sldLayoutId id="2147483724"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7650"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7651"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13C0320E-31E1-4285-A12B-F2E58F3579B9}" type="datetime1">
              <a:rPr lang="zh-CN" altLang="en-US"/>
              <a:pPr>
                <a:defRPr/>
              </a:pPr>
              <a:t>2013-5-5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r>
              <a:rPr lang="en-US" altLang="zh-CN"/>
              <a:t>Yansu</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E9EEBF08-0BAF-4C14-8C39-C12F348A6E37}"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745" r:id="rId1"/>
    <p:sldLayoutId id="2147483744" r:id="rId2"/>
    <p:sldLayoutId id="2147483743" r:id="rId3"/>
    <p:sldLayoutId id="2147483742" r:id="rId4"/>
    <p:sldLayoutId id="2147483741" r:id="rId5"/>
    <p:sldLayoutId id="2147483740" r:id="rId6"/>
    <p:sldLayoutId id="2147483739" r:id="rId7"/>
    <p:sldLayoutId id="2147483738" r:id="rId8"/>
    <p:sldLayoutId id="2147483737" r:id="rId9"/>
    <p:sldLayoutId id="2147483736" r:id="rId10"/>
    <p:sldLayoutId id="2147483735"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w.&#21556;&#26195;&#30495;%20&#23398;&#26415;&#33521;&#35821;_&#31649;&#29702;1_clip2.3gp" TargetMode="External"/><Relationship Id="rId2" Type="http://schemas.openxmlformats.org/officeDocument/2006/relationships/hyperlink" Target="w.&#21556;&#26195;&#30495;%20&#23398;&#26415;&#33521;&#35821;_&#31649;&#29702;1_clip1.3gp" TargetMode="External"/><Relationship Id="rId1" Type="http://schemas.openxmlformats.org/officeDocument/2006/relationships/slideLayout" Target="../slideLayouts/slideLayout13.xml"/><Relationship Id="rId4" Type="http://schemas.openxmlformats.org/officeDocument/2006/relationships/hyperlink" Target="w.&#21556;&#26195;&#30495;%20&#23398;&#26415;&#33521;&#35821;_&#31649;&#29702;1_clip3.3gp"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w.&#21556;&#26195;&#30495;%20&#23398;&#26415;&#33521;&#35821;_&#31649;&#29702;4_clip.3gp"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Letter%20to%20Mankiw.ppt" TargetMode="External"/><Relationship Id="rId2" Type="http://schemas.openxmlformats.org/officeDocument/2006/relationships/hyperlink" Target="Recognising%20different%20voices.ppt" TargetMode="External"/><Relationship Id="rId1" Type="http://schemas.openxmlformats.org/officeDocument/2006/relationships/slideLayout" Target="../slideLayouts/slideLayout13.xml"/><Relationship Id="rId5" Type="http://schemas.openxmlformats.org/officeDocument/2006/relationships/hyperlink" Target="previous%20topics.doc" TargetMode="External"/><Relationship Id="rId4" Type="http://schemas.openxmlformats.org/officeDocument/2006/relationships/hyperlink" Target="&#24352;&#39062;%20&#23398;&#26415;&#33521;&#35821;(&#31038;&#20250;&#31185;&#23398;)_clip.3g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标题 1"/>
          <p:cNvSpPr>
            <a:spLocks noGrp="1"/>
          </p:cNvSpPr>
          <p:nvPr>
            <p:ph type="ctrTitle"/>
          </p:nvPr>
        </p:nvSpPr>
        <p:spPr>
          <a:xfrm>
            <a:off x="0" y="1214438"/>
            <a:ext cx="9144000" cy="2398712"/>
          </a:xfrm>
        </p:spPr>
        <p:txBody>
          <a:bodyPr/>
          <a:lstStyle/>
          <a:p>
            <a:pPr eaLnBrk="1" hangingPunct="1"/>
            <a:r>
              <a:rPr lang="zh-CN" altLang="en-US" b="1" smtClean="0"/>
              <a:t>学术英语课程设置与教学实践</a:t>
            </a:r>
            <a:r>
              <a:rPr lang="zh-CN" altLang="en-US" smtClean="0"/>
              <a:t> </a:t>
            </a:r>
          </a:p>
        </p:txBody>
      </p:sp>
      <p:sp>
        <p:nvSpPr>
          <p:cNvPr id="41986" name="副标题 2"/>
          <p:cNvSpPr>
            <a:spLocks noGrp="1"/>
          </p:cNvSpPr>
          <p:nvPr>
            <p:ph type="subTitle" idx="1"/>
          </p:nvPr>
        </p:nvSpPr>
        <p:spPr>
          <a:xfrm>
            <a:off x="1371600" y="4071938"/>
            <a:ext cx="6400800" cy="1566862"/>
          </a:xfrm>
        </p:spPr>
        <p:txBody>
          <a:bodyPr/>
          <a:lstStyle/>
          <a:p>
            <a:pPr eaLnBrk="1" hangingPunct="1"/>
            <a:r>
              <a:rPr lang="zh-CN" altLang="en-US" sz="2800" smtClean="0">
                <a:solidFill>
                  <a:schemeClr val="tx1"/>
                </a:solidFill>
                <a:ea typeface="仿宋_GB2312" pitchFamily="49" charset="-122"/>
              </a:rPr>
              <a:t>张颖</a:t>
            </a:r>
          </a:p>
          <a:p>
            <a:pPr eaLnBrk="1" hangingPunct="1"/>
            <a:endParaRPr lang="en-US" altLang="zh-CN" sz="2800" smtClean="0">
              <a:solidFill>
                <a:schemeClr val="tx1"/>
              </a:solidFill>
              <a:ea typeface="仿宋_GB2312" pitchFamily="49" charset="-122"/>
            </a:endParaRPr>
          </a:p>
          <a:p>
            <a:pPr eaLnBrk="1" hangingPunct="1"/>
            <a:r>
              <a:rPr lang="zh-CN" altLang="en-US" sz="2800" smtClean="0">
                <a:solidFill>
                  <a:schemeClr val="tx1"/>
                </a:solidFill>
                <a:ea typeface="仿宋_GB2312" pitchFamily="49" charset="-122"/>
              </a:rPr>
              <a:t>复旦大学外文学院</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标题 1"/>
          <p:cNvSpPr>
            <a:spLocks noGrp="1"/>
          </p:cNvSpPr>
          <p:nvPr>
            <p:ph type="title"/>
          </p:nvPr>
        </p:nvSpPr>
        <p:spPr/>
        <p:txBody>
          <a:bodyPr/>
          <a:lstStyle/>
          <a:p>
            <a:pPr eaLnBrk="1" hangingPunct="1"/>
            <a:r>
              <a:rPr lang="zh-CN" altLang="en-US" smtClean="0"/>
              <a:t>复旦学术英语课程教学目标</a:t>
            </a:r>
            <a:endParaRPr lang="en-US" altLang="zh-CN" smtClean="0"/>
          </a:p>
        </p:txBody>
      </p:sp>
      <p:sp>
        <p:nvSpPr>
          <p:cNvPr id="52226" name="内容占位符 2"/>
          <p:cNvSpPr>
            <a:spLocks noGrp="1"/>
          </p:cNvSpPr>
          <p:nvPr>
            <p:ph idx="1"/>
          </p:nvPr>
        </p:nvSpPr>
        <p:spPr/>
        <p:txBody>
          <a:bodyPr/>
          <a:lstStyle/>
          <a:p>
            <a:r>
              <a:rPr lang="en-US" altLang="zh-CN" sz="2400" smtClean="0"/>
              <a:t>Developing generic English skills in content-related activities </a:t>
            </a:r>
          </a:p>
          <a:p>
            <a:r>
              <a:rPr lang="en-US" altLang="zh-CN" sz="2400" smtClean="0"/>
              <a:t>Developing academic language skills</a:t>
            </a:r>
          </a:p>
          <a:p>
            <a:pPr>
              <a:buFont typeface="Arial" charset="0"/>
              <a:buNone/>
            </a:pPr>
            <a:r>
              <a:rPr lang="en-US" altLang="zh-CN" sz="2400" smtClean="0"/>
              <a:t>     	e.g. formality, hedging, Plagiarism, referencing and citation</a:t>
            </a:r>
            <a:r>
              <a:rPr lang="en-US" altLang="zh-CN" smtClean="0"/>
              <a:t> </a:t>
            </a:r>
            <a:endParaRPr lang="en-US" altLang="zh-CN" sz="2400" smtClean="0"/>
          </a:p>
          <a:p>
            <a:r>
              <a:rPr lang="en-US" altLang="zh-CN" sz="2400" smtClean="0"/>
              <a:t>Developing critical thinking </a:t>
            </a:r>
          </a:p>
          <a:p>
            <a:pPr>
              <a:buFont typeface="Arial" charset="0"/>
              <a:buNone/>
            </a:pPr>
            <a:r>
              <a:rPr lang="en-US" altLang="zh-CN" sz="2400" smtClean="0"/>
              <a:t>    	e.g. argument</a:t>
            </a:r>
            <a:endParaRPr lang="zh-CN" altLang="en-US" sz="2400" smtClean="0"/>
          </a:p>
        </p:txBody>
      </p:sp>
      <p:sp>
        <p:nvSpPr>
          <p:cNvPr id="50179" name="日期占位符 3"/>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ltLang="zh-CN" sz="1800">
                <a:latin typeface="Arial" charset="0"/>
              </a:rPr>
              <a:t>2013-5-5</a:t>
            </a:r>
          </a:p>
        </p:txBody>
      </p:sp>
      <p:sp>
        <p:nvSpPr>
          <p:cNvPr id="50180" name="页脚占位符 4"/>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标题 1"/>
          <p:cNvSpPr>
            <a:spLocks noGrp="1"/>
          </p:cNvSpPr>
          <p:nvPr>
            <p:ph type="title"/>
          </p:nvPr>
        </p:nvSpPr>
        <p:spPr/>
        <p:txBody>
          <a:bodyPr/>
          <a:lstStyle/>
          <a:p>
            <a:pPr eaLnBrk="1" hangingPunct="1"/>
            <a:r>
              <a:rPr lang="zh-CN" altLang="en-US" smtClean="0"/>
              <a:t>学术英语课程教学手段和方法（</a:t>
            </a:r>
            <a:r>
              <a:rPr lang="en-US" altLang="zh-CN" smtClean="0"/>
              <a:t>1</a:t>
            </a:r>
            <a:r>
              <a:rPr lang="zh-CN" altLang="en-US" smtClean="0"/>
              <a:t>）</a:t>
            </a:r>
          </a:p>
        </p:txBody>
      </p:sp>
      <p:sp>
        <p:nvSpPr>
          <p:cNvPr id="53250" name="内容占位符 2"/>
          <p:cNvSpPr>
            <a:spLocks noGrp="1"/>
          </p:cNvSpPr>
          <p:nvPr>
            <p:ph idx="1"/>
          </p:nvPr>
        </p:nvSpPr>
        <p:spPr/>
        <p:txBody>
          <a:bodyPr/>
          <a:lstStyle/>
          <a:p>
            <a:pPr eaLnBrk="1" hangingPunct="1">
              <a:buFont typeface="Wingdings" pitchFamily="2" charset="2"/>
              <a:buChar char="Ø"/>
            </a:pPr>
            <a:r>
              <a:rPr lang="zh-CN" altLang="en-US" sz="2800" smtClean="0"/>
              <a:t> </a:t>
            </a:r>
            <a:r>
              <a:rPr lang="en-US" altLang="zh-CN" sz="2400" smtClean="0"/>
              <a:t>Improving general English skills in content-related activities</a:t>
            </a:r>
          </a:p>
          <a:p>
            <a:pPr eaLnBrk="1" hangingPunct="1">
              <a:buFont typeface="Wingdings" pitchFamily="2" charset="2"/>
              <a:buNone/>
            </a:pPr>
            <a:r>
              <a:rPr lang="en-US" altLang="zh-CN" sz="2400" smtClean="0"/>
              <a:t>      </a:t>
            </a:r>
            <a:r>
              <a:rPr lang="zh-CN" altLang="en-US" sz="2400" smtClean="0"/>
              <a:t>例</a:t>
            </a:r>
            <a:r>
              <a:rPr lang="en-US" altLang="zh-CN" sz="2400" smtClean="0"/>
              <a:t>1 </a:t>
            </a:r>
            <a:r>
              <a:rPr lang="zh-CN" altLang="en-US" sz="2400" smtClean="0"/>
              <a:t>学术英语（管理）</a:t>
            </a:r>
          </a:p>
          <a:p>
            <a:pPr eaLnBrk="1" hangingPunct="1">
              <a:buFont typeface="Wingdings" pitchFamily="2" charset="2"/>
              <a:buNone/>
            </a:pPr>
            <a:r>
              <a:rPr lang="zh-CN" altLang="en-US" sz="2400" smtClean="0"/>
              <a:t>  		内容：</a:t>
            </a:r>
            <a:r>
              <a:rPr lang="en-US" altLang="zh-CN" sz="2400" smtClean="0"/>
              <a:t>Leadership</a:t>
            </a:r>
          </a:p>
          <a:p>
            <a:pPr eaLnBrk="1" hangingPunct="1">
              <a:buFont typeface="Wingdings" pitchFamily="2" charset="2"/>
              <a:buNone/>
            </a:pPr>
            <a:r>
              <a:rPr lang="en-US" altLang="zh-CN" sz="2400" smtClean="0"/>
              <a:t>              </a:t>
            </a:r>
            <a:r>
              <a:rPr lang="zh-CN" altLang="en-US" sz="2400" smtClean="0"/>
              <a:t>活动：</a:t>
            </a:r>
            <a:r>
              <a:rPr lang="en-US" altLang="zh-CN" sz="2400" smtClean="0"/>
              <a:t>Listening to a Ted talk about nine famous conductors’ styles, take notes, and discuss the style you prefer</a:t>
            </a:r>
          </a:p>
          <a:p>
            <a:pPr eaLnBrk="1" hangingPunct="1">
              <a:buFont typeface="Wingdings" pitchFamily="2" charset="2"/>
              <a:buNone/>
            </a:pPr>
            <a:r>
              <a:rPr lang="en-US" altLang="zh-CN" sz="2400" smtClean="0"/>
              <a:t>	 </a:t>
            </a:r>
            <a:r>
              <a:rPr lang="en-US" altLang="zh-CN" sz="2400" smtClean="0">
                <a:hlinkClick r:id="rId2" action="ppaction://hlinkfile"/>
              </a:rPr>
              <a:t>leadership listening and discussion 1</a:t>
            </a:r>
            <a:r>
              <a:rPr lang="en-US" altLang="zh-CN" sz="2400" smtClean="0"/>
              <a:t> </a:t>
            </a:r>
            <a:r>
              <a:rPr lang="en-US" altLang="zh-CN" sz="2400" smtClean="0">
                <a:hlinkClick r:id="rId3" action="ppaction://hlinkfile"/>
              </a:rPr>
              <a:t>2</a:t>
            </a:r>
            <a:r>
              <a:rPr lang="en-US" altLang="zh-CN" sz="2400" smtClean="0"/>
              <a:t> </a:t>
            </a:r>
            <a:r>
              <a:rPr lang="en-US" altLang="zh-CN" sz="2400" smtClean="0">
                <a:hlinkClick r:id="rId4" action="ppaction://hlinkfile"/>
              </a:rPr>
              <a:t>3</a:t>
            </a:r>
            <a:endParaRPr lang="en-US" altLang="zh-CN" sz="2400" smtClean="0"/>
          </a:p>
          <a:p>
            <a:pPr eaLnBrk="1" hangingPunct="1">
              <a:buFont typeface="Wingdings" pitchFamily="2" charset="2"/>
              <a:buNone/>
            </a:pPr>
            <a:r>
              <a:rPr lang="en-US" altLang="zh-CN" sz="2400" smtClean="0"/>
              <a:t>	</a:t>
            </a:r>
            <a:r>
              <a:rPr lang="zh-CN" altLang="en-US" sz="2400" smtClean="0"/>
              <a:t>例</a:t>
            </a:r>
            <a:r>
              <a:rPr lang="en-US" altLang="zh-CN" sz="2400" smtClean="0"/>
              <a:t>2 </a:t>
            </a:r>
            <a:r>
              <a:rPr lang="zh-CN" altLang="en-US" sz="2400" smtClean="0"/>
              <a:t>学术英语（社会科学）</a:t>
            </a:r>
          </a:p>
          <a:p>
            <a:pPr eaLnBrk="1" hangingPunct="1">
              <a:buFont typeface="Wingdings" pitchFamily="2" charset="2"/>
              <a:buNone/>
            </a:pPr>
            <a:r>
              <a:rPr lang="zh-CN" altLang="en-US" sz="2400" smtClean="0"/>
              <a:t>      	内容：</a:t>
            </a:r>
            <a:r>
              <a:rPr lang="en-US" altLang="zh-CN" sz="2400" smtClean="0"/>
              <a:t>incentive theory</a:t>
            </a:r>
          </a:p>
          <a:p>
            <a:pPr eaLnBrk="1" hangingPunct="1">
              <a:buFont typeface="Wingdings" pitchFamily="2" charset="2"/>
              <a:buNone/>
            </a:pPr>
            <a:r>
              <a:rPr lang="en-US" altLang="zh-CN" sz="2400" smtClean="0"/>
              <a:t>		</a:t>
            </a:r>
            <a:r>
              <a:rPr lang="zh-CN" altLang="en-US" sz="2400" smtClean="0"/>
              <a:t>活动：</a:t>
            </a:r>
            <a:r>
              <a:rPr lang="en-US" altLang="zh-CN" sz="2400" smtClean="0"/>
              <a:t>Research policies dealing with traffic jam in the cities of Beijing, Shanghai, London, Tokyo and New York, then discuss the effectiveness of the policies with relation to incentives. </a:t>
            </a:r>
          </a:p>
          <a:p>
            <a:endParaRPr lang="zh-CN" altLang="en-US" sz="2400" smtClean="0"/>
          </a:p>
          <a:p>
            <a:pPr eaLnBrk="1" hangingPunct="1">
              <a:buFont typeface="Wingdings" pitchFamily="2" charset="2"/>
              <a:buChar char="Ø"/>
            </a:pPr>
            <a:endParaRPr lang="en-US" altLang="zh-CN" sz="1800" smtClean="0"/>
          </a:p>
          <a:p>
            <a:pPr eaLnBrk="1" hangingPunct="1"/>
            <a:endParaRPr lang="en-US" altLang="zh-CN" sz="2800" smtClean="0"/>
          </a:p>
        </p:txBody>
      </p:sp>
      <p:sp>
        <p:nvSpPr>
          <p:cNvPr id="51203" name="日期占位符 3"/>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ltLang="zh-CN" sz="1800">
                <a:latin typeface="Arial" charset="0"/>
              </a:rPr>
              <a:t>2013-5-5</a:t>
            </a:r>
          </a:p>
        </p:txBody>
      </p:sp>
      <p:sp>
        <p:nvSpPr>
          <p:cNvPr id="51204" name="页脚占位符 4"/>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标题 1"/>
          <p:cNvSpPr>
            <a:spLocks noGrp="1"/>
          </p:cNvSpPr>
          <p:nvPr>
            <p:ph type="title"/>
          </p:nvPr>
        </p:nvSpPr>
        <p:spPr/>
        <p:txBody>
          <a:bodyPr/>
          <a:lstStyle/>
          <a:p>
            <a:pPr eaLnBrk="1" hangingPunct="1"/>
            <a:r>
              <a:rPr lang="zh-CN" altLang="en-US" smtClean="0"/>
              <a:t>学术英语课程教学手段和方法（</a:t>
            </a:r>
            <a:r>
              <a:rPr lang="en-US" altLang="zh-CN" smtClean="0"/>
              <a:t>2</a:t>
            </a:r>
            <a:r>
              <a:rPr lang="zh-CN" altLang="en-US" smtClean="0"/>
              <a:t>）</a:t>
            </a:r>
          </a:p>
        </p:txBody>
      </p:sp>
      <p:sp>
        <p:nvSpPr>
          <p:cNvPr id="54274" name="Rectangle 7"/>
          <p:cNvSpPr>
            <a:spLocks noGrp="1"/>
          </p:cNvSpPr>
          <p:nvPr>
            <p:ph type="body" idx="4294967295"/>
          </p:nvPr>
        </p:nvSpPr>
        <p:spPr/>
        <p:txBody>
          <a:bodyPr/>
          <a:lstStyle/>
          <a:p>
            <a:pPr>
              <a:buFont typeface="Wingdings" pitchFamily="2" charset="2"/>
              <a:buChar char="Ø"/>
            </a:pPr>
            <a:r>
              <a:rPr lang="en-US" altLang="zh-CN" sz="2400" smtClean="0"/>
              <a:t>Developing academic language skills</a:t>
            </a:r>
            <a:endParaRPr lang="en-US" altLang="zh-CN" smtClean="0"/>
          </a:p>
          <a:p>
            <a:pPr>
              <a:buFont typeface="Arial" charset="0"/>
              <a:buNone/>
            </a:pPr>
            <a:endParaRPr lang="zh-CN" altLang="en-US" sz="2400" smtClean="0"/>
          </a:p>
          <a:p>
            <a:pPr>
              <a:buFont typeface="Arial" charset="0"/>
              <a:buNone/>
            </a:pPr>
            <a:r>
              <a:rPr lang="zh-CN" altLang="en-US" sz="2400" smtClean="0"/>
              <a:t>例</a:t>
            </a:r>
            <a:r>
              <a:rPr lang="en-US" altLang="zh-CN" sz="2400" smtClean="0"/>
              <a:t>1</a:t>
            </a:r>
            <a:r>
              <a:rPr lang="zh-CN" altLang="en-US" sz="2400" smtClean="0"/>
              <a:t>：学术英语（管理）</a:t>
            </a:r>
          </a:p>
          <a:p>
            <a:pPr>
              <a:buFont typeface="Arial" charset="0"/>
              <a:buNone/>
            </a:pPr>
            <a:r>
              <a:rPr lang="en-US" altLang="zh-CN" sz="2400" smtClean="0"/>
              <a:t>            note-taking skills </a:t>
            </a:r>
          </a:p>
          <a:p>
            <a:pPr>
              <a:buFont typeface="Arial" charset="0"/>
              <a:buNone/>
            </a:pPr>
            <a:r>
              <a:rPr lang="en-US" altLang="zh-CN" sz="2400" smtClean="0"/>
              <a:t>    		—— </a:t>
            </a:r>
            <a:r>
              <a:rPr lang="en-US" altLang="zh-CN" sz="2400" smtClean="0">
                <a:hlinkClick r:id="rId2" action="ppaction://hlinkfile"/>
              </a:rPr>
              <a:t>creating your own note-taking symbols</a:t>
            </a:r>
            <a:endParaRPr lang="en-US" altLang="zh-CN" sz="2400" smtClean="0"/>
          </a:p>
          <a:p>
            <a:pPr>
              <a:buFont typeface="Arial" charset="0"/>
              <a:buNone/>
            </a:pPr>
            <a:endParaRPr lang="zh-CN" altLang="en-US" sz="2400" smtClean="0"/>
          </a:p>
          <a:p>
            <a:pPr>
              <a:buFont typeface="Arial" charset="0"/>
              <a:buNone/>
            </a:pPr>
            <a:r>
              <a:rPr lang="zh-CN" altLang="en-US" sz="2400" smtClean="0"/>
              <a:t>例</a:t>
            </a:r>
            <a:r>
              <a:rPr lang="en-US" altLang="zh-CN" sz="2400" smtClean="0"/>
              <a:t>2</a:t>
            </a:r>
            <a:r>
              <a:rPr lang="zh-CN" altLang="en-US" sz="2400" smtClean="0"/>
              <a:t>： 学术英语（社会科学）</a:t>
            </a:r>
          </a:p>
          <a:p>
            <a:pPr>
              <a:buFont typeface="Arial" charset="0"/>
              <a:buNone/>
            </a:pPr>
            <a:r>
              <a:rPr lang="en-US" altLang="zh-CN" sz="2400" smtClean="0"/>
              <a:t>            formal English rules</a:t>
            </a:r>
          </a:p>
          <a:p>
            <a:endParaRPr lang="en-US" altLang="zh-CN" smtClean="0"/>
          </a:p>
        </p:txBody>
      </p:sp>
      <p:sp>
        <p:nvSpPr>
          <p:cNvPr id="52227" name="日期占位符 3"/>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ltLang="zh-CN" sz="1800">
                <a:latin typeface="Arial" charset="0"/>
              </a:rPr>
              <a:t>2013-5-5</a:t>
            </a:r>
          </a:p>
        </p:txBody>
      </p:sp>
      <p:sp>
        <p:nvSpPr>
          <p:cNvPr id="52228" name="页脚占位符 4"/>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p:nvPr>
        </p:nvSpPr>
        <p:spPr/>
        <p:txBody>
          <a:bodyPr/>
          <a:lstStyle/>
          <a:p>
            <a:pPr eaLnBrk="1" hangingPunct="1"/>
            <a:r>
              <a:rPr lang="zh-CN" altLang="en-US" smtClean="0"/>
              <a:t>学术英语课程教学手段和方法（</a:t>
            </a:r>
            <a:r>
              <a:rPr lang="en-US" altLang="zh-CN" smtClean="0"/>
              <a:t>3</a:t>
            </a:r>
            <a:r>
              <a:rPr lang="zh-CN" altLang="en-US" smtClean="0"/>
              <a:t>） </a:t>
            </a:r>
          </a:p>
        </p:txBody>
      </p:sp>
      <p:sp>
        <p:nvSpPr>
          <p:cNvPr id="55298" name="Rectangle 3"/>
          <p:cNvSpPr>
            <a:spLocks noGrp="1"/>
          </p:cNvSpPr>
          <p:nvPr>
            <p:ph type="body" idx="1"/>
          </p:nvPr>
        </p:nvSpPr>
        <p:spPr/>
        <p:txBody>
          <a:bodyPr/>
          <a:lstStyle/>
          <a:p>
            <a:pPr eaLnBrk="1" hangingPunct="1">
              <a:lnSpc>
                <a:spcPct val="80000"/>
              </a:lnSpc>
              <a:buFont typeface="Wingdings" pitchFamily="2" charset="2"/>
              <a:buChar char="Ø"/>
            </a:pPr>
            <a:r>
              <a:rPr lang="en-US" altLang="zh-CN" sz="2400" smtClean="0"/>
              <a:t>Developing critical thinking</a:t>
            </a:r>
          </a:p>
          <a:p>
            <a:pPr eaLnBrk="1" hangingPunct="1">
              <a:lnSpc>
                <a:spcPct val="80000"/>
              </a:lnSpc>
              <a:buFont typeface="Arial" charset="0"/>
              <a:buNone/>
            </a:pPr>
            <a:r>
              <a:rPr lang="zh-CN" altLang="en-US" sz="2400" smtClean="0"/>
              <a:t>	</a:t>
            </a:r>
          </a:p>
          <a:p>
            <a:pPr eaLnBrk="1" hangingPunct="1">
              <a:lnSpc>
                <a:spcPct val="80000"/>
              </a:lnSpc>
              <a:buFont typeface="Arial" charset="0"/>
              <a:buNone/>
            </a:pPr>
            <a:r>
              <a:rPr lang="zh-CN" altLang="en-US" sz="2400" smtClean="0"/>
              <a:t>例</a:t>
            </a:r>
            <a:r>
              <a:rPr lang="en-US" altLang="zh-CN" sz="2400" smtClean="0"/>
              <a:t>1</a:t>
            </a:r>
            <a:r>
              <a:rPr lang="zh-CN" altLang="en-US" sz="2400" smtClean="0"/>
              <a:t>：学术英语（社会科学）</a:t>
            </a:r>
          </a:p>
          <a:p>
            <a:pPr eaLnBrk="1" hangingPunct="1">
              <a:lnSpc>
                <a:spcPct val="80000"/>
              </a:lnSpc>
              <a:buFont typeface="Arial" charset="0"/>
              <a:buNone/>
            </a:pPr>
            <a:r>
              <a:rPr lang="en-US" altLang="zh-CN" sz="2400" smtClean="0"/>
              <a:t>           	</a:t>
            </a:r>
            <a:r>
              <a:rPr lang="zh-CN" altLang="en-US" sz="2400" smtClean="0"/>
              <a:t>内容：曼昆</a:t>
            </a:r>
            <a:r>
              <a:rPr lang="en-US" altLang="zh-CN" sz="2400" smtClean="0"/>
              <a:t>《</a:t>
            </a:r>
            <a:r>
              <a:rPr lang="zh-CN" altLang="en-US" sz="2400" smtClean="0"/>
              <a:t>经济学原理</a:t>
            </a:r>
            <a:r>
              <a:rPr lang="en-US" altLang="zh-CN" sz="2400" smtClean="0"/>
              <a:t>》</a:t>
            </a:r>
          </a:p>
          <a:p>
            <a:pPr eaLnBrk="1" hangingPunct="1">
              <a:lnSpc>
                <a:spcPct val="80000"/>
              </a:lnSpc>
              <a:buFont typeface="Arial" charset="0"/>
              <a:buNone/>
            </a:pPr>
            <a:r>
              <a:rPr lang="zh-CN" altLang="en-US" sz="2400" smtClean="0"/>
              <a:t>          	活动：</a:t>
            </a:r>
            <a:r>
              <a:rPr lang="en-US" altLang="zh-CN" sz="2400" smtClean="0"/>
              <a:t>critical reading: </a:t>
            </a:r>
          </a:p>
          <a:p>
            <a:pPr eaLnBrk="1" hangingPunct="1">
              <a:lnSpc>
                <a:spcPct val="80000"/>
              </a:lnSpc>
              <a:buFont typeface="Arial" charset="0"/>
              <a:buNone/>
            </a:pPr>
            <a:r>
              <a:rPr lang="en-US" altLang="zh-CN" sz="2400" smtClean="0"/>
              <a:t>                            </a:t>
            </a:r>
            <a:r>
              <a:rPr lang="en-US" altLang="zh-CN" sz="2400" smtClean="0">
                <a:hlinkClick r:id="rId2" action="ppaction://hlinkpres?slideindex=1&amp;slidetitle="/>
              </a:rPr>
              <a:t>Recognising different voices</a:t>
            </a:r>
            <a:endParaRPr lang="en-US" altLang="zh-CN" sz="2400" smtClean="0"/>
          </a:p>
          <a:p>
            <a:pPr eaLnBrk="1" hangingPunct="1">
              <a:lnSpc>
                <a:spcPct val="80000"/>
              </a:lnSpc>
              <a:buFont typeface="Arial" charset="0"/>
              <a:buNone/>
            </a:pPr>
            <a:r>
              <a:rPr lang="en-US" altLang="zh-CN" sz="2400" smtClean="0"/>
              <a:t>			 </a:t>
            </a:r>
            <a:r>
              <a:rPr lang="en-US" altLang="zh-CN" sz="2400" smtClean="0">
                <a:hlinkClick r:id="rId3" action="ppaction://hlinkpres?slideindex=1&amp;slidetitle="/>
              </a:rPr>
              <a:t>Letter to Mankiw</a:t>
            </a:r>
            <a:endParaRPr lang="en-US" altLang="zh-CN" sz="2400" smtClean="0"/>
          </a:p>
          <a:p>
            <a:pPr eaLnBrk="1" hangingPunct="1">
              <a:lnSpc>
                <a:spcPct val="80000"/>
              </a:lnSpc>
              <a:buFont typeface="Arial" charset="0"/>
              <a:buNone/>
            </a:pPr>
            <a:r>
              <a:rPr lang="en-US" altLang="zh-CN" sz="2400" smtClean="0"/>
              <a:t>			</a:t>
            </a:r>
            <a:r>
              <a:rPr lang="en-US" altLang="zh-CN" sz="2400" smtClean="0">
                <a:hlinkClick r:id="rId4" action="ppaction://hlinkfile"/>
              </a:rPr>
              <a:t>Criticizing Mankiw</a:t>
            </a:r>
            <a:r>
              <a:rPr lang="en-US" altLang="zh-CN" sz="2400" smtClean="0"/>
              <a:t>	</a:t>
            </a:r>
          </a:p>
          <a:p>
            <a:pPr eaLnBrk="1" hangingPunct="1">
              <a:lnSpc>
                <a:spcPct val="80000"/>
              </a:lnSpc>
              <a:buFont typeface="Arial" charset="0"/>
              <a:buNone/>
            </a:pPr>
            <a:endParaRPr lang="en-US" altLang="zh-CN" sz="2400" smtClean="0"/>
          </a:p>
          <a:p>
            <a:pPr eaLnBrk="1" hangingPunct="1">
              <a:lnSpc>
                <a:spcPct val="80000"/>
              </a:lnSpc>
              <a:buFont typeface="Arial" charset="0"/>
              <a:buNone/>
            </a:pPr>
            <a:r>
              <a:rPr lang="zh-CN" altLang="en-US" sz="2400" smtClean="0"/>
              <a:t>例</a:t>
            </a:r>
            <a:r>
              <a:rPr lang="en-US" altLang="zh-CN" sz="2400" smtClean="0"/>
              <a:t>2</a:t>
            </a:r>
            <a:r>
              <a:rPr lang="zh-CN" altLang="en-US" sz="2400" smtClean="0"/>
              <a:t>：学术英语（社会科学）</a:t>
            </a:r>
          </a:p>
          <a:p>
            <a:pPr eaLnBrk="1" hangingPunct="1">
              <a:lnSpc>
                <a:spcPct val="80000"/>
              </a:lnSpc>
              <a:buFont typeface="Arial" charset="0"/>
              <a:buNone/>
            </a:pPr>
            <a:r>
              <a:rPr lang="en-US" altLang="zh-CN" sz="2400" smtClean="0"/>
              <a:t>  		a small research writing project</a:t>
            </a:r>
          </a:p>
          <a:p>
            <a:pPr eaLnBrk="1" hangingPunct="1">
              <a:lnSpc>
                <a:spcPct val="80000"/>
              </a:lnSpc>
              <a:buFont typeface="Arial" charset="0"/>
              <a:buNone/>
            </a:pPr>
            <a:r>
              <a:rPr lang="en-US" altLang="zh-CN" sz="2400" smtClean="0"/>
              <a:t>		</a:t>
            </a:r>
            <a:r>
              <a:rPr lang="en-US" altLang="zh-CN" sz="2400" smtClean="0">
                <a:hlinkClick r:id="rId5" action="ppaction://hlinkfile"/>
              </a:rPr>
              <a:t>students'writing topics</a:t>
            </a:r>
            <a:endParaRPr lang="en-US" altLang="zh-CN" sz="24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p:nvPr>
        </p:nvSpPr>
        <p:spPr/>
        <p:txBody>
          <a:bodyPr/>
          <a:lstStyle/>
          <a:p>
            <a:r>
              <a:rPr lang="zh-CN" altLang="en-US" smtClean="0"/>
              <a:t>考核</a:t>
            </a:r>
          </a:p>
        </p:txBody>
      </p:sp>
      <p:sp>
        <p:nvSpPr>
          <p:cNvPr id="56322" name="Rectangle 3"/>
          <p:cNvSpPr>
            <a:spLocks noGrp="1"/>
          </p:cNvSpPr>
          <p:nvPr>
            <p:ph type="body" idx="1"/>
          </p:nvPr>
        </p:nvSpPr>
        <p:spPr/>
        <p:txBody>
          <a:bodyPr/>
          <a:lstStyle/>
          <a:p>
            <a:pPr>
              <a:buFont typeface="Wingdings" pitchFamily="2" charset="2"/>
              <a:buChar char="Ø"/>
            </a:pPr>
            <a:r>
              <a:rPr lang="zh-CN" altLang="en-US" sz="2800" smtClean="0"/>
              <a:t>终结性和形成性考核结合</a:t>
            </a:r>
          </a:p>
          <a:p>
            <a:r>
              <a:rPr lang="zh-CN" altLang="en-US" sz="2400" smtClean="0"/>
              <a:t>终结性：</a:t>
            </a:r>
            <a:r>
              <a:rPr lang="en-US" altLang="zh-CN" sz="2400" smtClean="0"/>
              <a:t>Objective 1 &amp; 2</a:t>
            </a:r>
          </a:p>
          <a:p>
            <a:r>
              <a:rPr lang="zh-CN" altLang="en-US" sz="2400" smtClean="0"/>
              <a:t>形成性：</a:t>
            </a:r>
            <a:r>
              <a:rPr lang="en-US" altLang="zh-CN" sz="2400" smtClean="0"/>
              <a:t>research paper </a:t>
            </a:r>
          </a:p>
          <a:p>
            <a:r>
              <a:rPr lang="en-US" altLang="zh-CN" sz="2400" smtClean="0"/>
              <a:t> 	        a small investigation project</a:t>
            </a:r>
          </a:p>
          <a:p>
            <a:r>
              <a:rPr lang="zh-CN" altLang="en-US" sz="2400" smtClean="0"/>
              <a:t>                </a:t>
            </a:r>
            <a:r>
              <a:rPr lang="en-US" altLang="zh-CN" sz="2400" smtClean="0"/>
              <a:t>step-by-step instruction: </a:t>
            </a:r>
          </a:p>
          <a:p>
            <a:r>
              <a:rPr lang="en-US" altLang="zh-CN" sz="2400" smtClean="0"/>
              <a:t> 		choosing a topic, explaining the background, reviewing others’ studies, explaining how to investigate the issue, report and analyze research results, discussion…</a:t>
            </a:r>
            <a:endParaRPr lang="zh-CN" altLang="en-US" sz="2400" smtClean="0"/>
          </a:p>
          <a:p>
            <a:r>
              <a:rPr lang="en-US" altLang="zh-CN" sz="2400" smtClean="0"/>
              <a:t>                step-by-step feedback</a:t>
            </a:r>
          </a:p>
          <a:p>
            <a:pPr lvl="3">
              <a:buFont typeface="Arial" charset="0"/>
              <a:buNone/>
            </a:pPr>
            <a:r>
              <a:rPr lang="en-US" altLang="zh-CN" sz="1600" smtClean="0"/>
              <a:t>  </a:t>
            </a:r>
            <a:r>
              <a:rPr lang="en-US" altLang="zh-CN" sz="2400" smtClean="0"/>
              <a:t>drafts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p:cNvSpPr>
          <p:nvPr>
            <p:ph type="title"/>
          </p:nvPr>
        </p:nvSpPr>
        <p:spPr/>
        <p:txBody>
          <a:bodyPr/>
          <a:lstStyle/>
          <a:p>
            <a:r>
              <a:rPr lang="zh-CN" altLang="en-US" smtClean="0"/>
              <a:t>评估和反馈</a:t>
            </a:r>
          </a:p>
        </p:txBody>
      </p:sp>
      <p:sp>
        <p:nvSpPr>
          <p:cNvPr id="57346" name="Rectangle 3"/>
          <p:cNvSpPr>
            <a:spLocks noGrp="1"/>
          </p:cNvSpPr>
          <p:nvPr>
            <p:ph type="body" idx="1"/>
          </p:nvPr>
        </p:nvSpPr>
        <p:spPr/>
        <p:txBody>
          <a:bodyPr/>
          <a:lstStyle/>
          <a:p>
            <a:pPr>
              <a:lnSpc>
                <a:spcPct val="90000"/>
              </a:lnSpc>
            </a:pPr>
            <a:r>
              <a:rPr lang="zh-CN" altLang="en-US" sz="2000" b="1" smtClean="0"/>
              <a:t>匿名评分：</a:t>
            </a:r>
            <a:r>
              <a:rPr lang="zh-CN" altLang="en-US" sz="2000" smtClean="0"/>
              <a:t>满分</a:t>
            </a:r>
            <a:r>
              <a:rPr lang="en-US" altLang="zh-CN" sz="2000" smtClean="0"/>
              <a:t>5</a:t>
            </a:r>
            <a:r>
              <a:rPr lang="zh-CN" altLang="en-US" sz="2000" smtClean="0"/>
              <a:t>分，平均</a:t>
            </a:r>
            <a:r>
              <a:rPr lang="en-US" altLang="zh-CN" sz="2000" smtClean="0"/>
              <a:t>4.96</a:t>
            </a:r>
          </a:p>
          <a:p>
            <a:pPr>
              <a:lnSpc>
                <a:spcPct val="90000"/>
              </a:lnSpc>
            </a:pPr>
            <a:r>
              <a:rPr lang="zh-CN" altLang="en-US" sz="2000" b="1" smtClean="0"/>
              <a:t>匿名评语：</a:t>
            </a:r>
          </a:p>
          <a:p>
            <a:pPr>
              <a:lnSpc>
                <a:spcPct val="90000"/>
              </a:lnSpc>
            </a:pPr>
            <a:r>
              <a:rPr lang="zh-CN" altLang="en-US" sz="2000" smtClean="0"/>
              <a:t>您的课堂氛围特别好！本来想着社会科学应该会很枯燥，但听过课后感觉它还是很有意思的，我也了解了很多社科的知识。不过因为我英语水平不好，自己又没有胆量说，浪费了很多宝贵的机会。我会努力</a:t>
            </a:r>
          </a:p>
          <a:p>
            <a:pPr>
              <a:lnSpc>
                <a:spcPct val="90000"/>
              </a:lnSpc>
            </a:pPr>
            <a:r>
              <a:rPr lang="zh-CN" altLang="en-US" sz="2000" smtClean="0"/>
              <a:t>备课认真，教学善于引导。谢谢老师一学期的教授，我收获很多～</a:t>
            </a:r>
          </a:p>
          <a:p>
            <a:pPr>
              <a:lnSpc>
                <a:spcPct val="90000"/>
              </a:lnSpc>
            </a:pPr>
            <a:r>
              <a:rPr lang="zh-CN" altLang="en-US" sz="2000" smtClean="0"/>
              <a:t>老师很高兴这学期选了您的课，在这一学期里很愉快，也学了很多东西。谢谢您，老师辛苦了。 </a:t>
            </a:r>
          </a:p>
          <a:p>
            <a:pPr>
              <a:lnSpc>
                <a:spcPct val="90000"/>
              </a:lnSpc>
            </a:pPr>
            <a:r>
              <a:rPr lang="zh-CN" altLang="en-US" sz="2000" smtClean="0"/>
              <a:t>上学期选了你的课，至今还意犹未尽。真的非常感谢有那样的一段学习的时光，不仅学到了知识，更重要的是被感染到了你身上的快乐与做事的责任心</a:t>
            </a:r>
          </a:p>
          <a:p>
            <a:pPr>
              <a:lnSpc>
                <a:spcPct val="90000"/>
              </a:lnSpc>
            </a:pPr>
            <a:r>
              <a:rPr lang="zh-CN" altLang="en-US" sz="2000" smtClean="0"/>
              <a:t>很有收获，老师备课、批改作业都很认真，也提供了很多资源，是门很好的课。 </a:t>
            </a:r>
          </a:p>
          <a:p>
            <a:pPr>
              <a:lnSpc>
                <a:spcPct val="90000"/>
              </a:lnSpc>
            </a:pPr>
            <a:r>
              <a:rPr lang="zh-CN" altLang="en-US" sz="2000" smtClean="0"/>
              <a:t>老师讲得太好了！学术英语也可以这么有趣！！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p:cNvSpPr>
          <p:nvPr>
            <p:ph type="title"/>
          </p:nvPr>
        </p:nvSpPr>
        <p:spPr/>
        <p:txBody>
          <a:bodyPr/>
          <a:lstStyle/>
          <a:p>
            <a:r>
              <a:rPr lang="zh-CN" altLang="en-US" smtClean="0"/>
              <a:t>关于学术英语课程设置的几点建议</a:t>
            </a:r>
            <a:endParaRPr lang="en-US" altLang="zh-CN" smtClean="0"/>
          </a:p>
        </p:txBody>
      </p:sp>
      <p:sp>
        <p:nvSpPr>
          <p:cNvPr id="58370" name="Rectangle 3"/>
          <p:cNvSpPr>
            <a:spLocks noGrp="1"/>
          </p:cNvSpPr>
          <p:nvPr>
            <p:ph type="body" idx="1"/>
          </p:nvPr>
        </p:nvSpPr>
        <p:spPr/>
        <p:txBody>
          <a:bodyPr/>
          <a:lstStyle/>
          <a:p>
            <a:pPr>
              <a:lnSpc>
                <a:spcPct val="80000"/>
              </a:lnSpc>
            </a:pPr>
            <a:endParaRPr lang="zh-CN" altLang="en-US" sz="2000" dirty="0" smtClean="0"/>
          </a:p>
          <a:p>
            <a:pPr>
              <a:lnSpc>
                <a:spcPct val="80000"/>
              </a:lnSpc>
            </a:pPr>
            <a:r>
              <a:rPr lang="zh-CN" altLang="en-US" sz="2400" dirty="0" smtClean="0"/>
              <a:t>结合学校发展定位</a:t>
            </a:r>
            <a:r>
              <a:rPr lang="en-US" altLang="zh-CN" sz="2400" dirty="0" smtClean="0"/>
              <a:t>, </a:t>
            </a:r>
            <a:r>
              <a:rPr lang="zh-CN" altLang="en-US" sz="2400" dirty="0" smtClean="0"/>
              <a:t>结合学生需求和现状确定目标</a:t>
            </a:r>
            <a:endParaRPr lang="en-US" altLang="zh-CN" sz="2400" dirty="0" smtClean="0"/>
          </a:p>
          <a:p>
            <a:pPr>
              <a:lnSpc>
                <a:spcPct val="80000"/>
              </a:lnSpc>
            </a:pPr>
            <a:r>
              <a:rPr lang="zh-CN" altLang="en-US" sz="2400" dirty="0" smtClean="0"/>
              <a:t>结合计算机技术，尤其是</a:t>
            </a:r>
            <a:r>
              <a:rPr lang="en-US" altLang="zh-CN" sz="2400" dirty="0" smtClean="0"/>
              <a:t>Corpus linguistics</a:t>
            </a:r>
            <a:r>
              <a:rPr lang="zh-CN" altLang="en-US" sz="2400" dirty="0" smtClean="0"/>
              <a:t>进行教学</a:t>
            </a:r>
          </a:p>
          <a:p>
            <a:pPr>
              <a:lnSpc>
                <a:spcPct val="80000"/>
              </a:lnSpc>
            </a:pPr>
            <a:r>
              <a:rPr lang="zh-CN" altLang="en-US" sz="2400" dirty="0" smtClean="0"/>
              <a:t>在课程设置上和专业老师配合</a:t>
            </a:r>
          </a:p>
          <a:p>
            <a:pPr>
              <a:lnSpc>
                <a:spcPct val="80000"/>
              </a:lnSpc>
            </a:pPr>
            <a:r>
              <a:rPr lang="zh-CN" altLang="en-US" sz="2400" dirty="0" smtClean="0"/>
              <a:t>给授课老师进修的机会和各种支持</a:t>
            </a:r>
          </a:p>
          <a:p>
            <a:pPr>
              <a:lnSpc>
                <a:spcPct val="80000"/>
              </a:lnSpc>
            </a:pPr>
            <a:r>
              <a:rPr lang="zh-CN" altLang="en-US" sz="2400" dirty="0" smtClean="0"/>
              <a:t>课程设置</a:t>
            </a:r>
            <a:r>
              <a:rPr lang="zh-CN" altLang="en-US" sz="2400" smtClean="0"/>
              <a:t>和</a:t>
            </a:r>
            <a:r>
              <a:rPr lang="zh-CN" altLang="en-US" sz="2400" smtClean="0"/>
              <a:t>教学结合</a:t>
            </a:r>
            <a:r>
              <a:rPr lang="zh-CN" altLang="en-US" sz="2400" smtClean="0"/>
              <a:t>科研，尤其是</a:t>
            </a:r>
            <a:r>
              <a:rPr lang="en-US" altLang="zh-CN" sz="2400" dirty="0" smtClean="0"/>
              <a:t>action research</a:t>
            </a:r>
            <a:r>
              <a:rPr lang="zh-CN" altLang="en-US" sz="2400" dirty="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灯片编号占位符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ltLang="zh-CN"/>
              <a:t>page</a:t>
            </a:r>
            <a:fld id="{809A5413-4975-410B-8EC4-01C21BF39D53}" type="slidenum">
              <a:rPr lang="zh-CN" altLang="en-US"/>
              <a:pPr fontAlgn="base">
                <a:spcBef>
                  <a:spcPct val="0"/>
                </a:spcBef>
                <a:spcAft>
                  <a:spcPct val="0"/>
                </a:spcAft>
                <a:defRPr/>
              </a:pPr>
              <a:t>17</a:t>
            </a:fld>
            <a:endParaRPr lang="en-US" altLang="zh-CN"/>
          </a:p>
        </p:txBody>
      </p:sp>
      <p:sp>
        <p:nvSpPr>
          <p:cNvPr id="58371" name="页脚占位符 4"/>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altLang="zh-CN"/>
          </a:p>
          <a:p>
            <a:pPr fontAlgn="base">
              <a:spcBef>
                <a:spcPct val="0"/>
              </a:spcBef>
              <a:spcAft>
                <a:spcPct val="0"/>
              </a:spcAft>
              <a:defRPr/>
            </a:pPr>
            <a:r>
              <a:rPr lang="zh-CN" altLang="en-US"/>
              <a:t>刘学悦（</a:t>
            </a:r>
            <a:r>
              <a:rPr lang="en-US" altLang="zh-CN"/>
              <a:t>12210680031</a:t>
            </a:r>
            <a:r>
              <a:rPr lang="zh-CN" altLang="en-US"/>
              <a:t>）</a:t>
            </a:r>
          </a:p>
          <a:p>
            <a:pPr fontAlgn="base">
              <a:spcBef>
                <a:spcPct val="0"/>
              </a:spcBef>
              <a:spcAft>
                <a:spcPct val="0"/>
              </a:spcAft>
              <a:defRPr/>
            </a:pPr>
            <a:endParaRPr lang="zh-CN" altLang="en-US"/>
          </a:p>
        </p:txBody>
      </p:sp>
      <p:sp>
        <p:nvSpPr>
          <p:cNvPr id="58372" name="日期占位符 5"/>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ltLang="zh-CN" sz="1800">
                <a:latin typeface="Arial" charset="0"/>
              </a:rPr>
              <a:t>2013-5-5</a:t>
            </a:r>
          </a:p>
        </p:txBody>
      </p:sp>
      <p:sp>
        <p:nvSpPr>
          <p:cNvPr id="60420" name="Text Box 6"/>
          <p:cNvSpPr txBox="1">
            <a:spLocks noChangeArrowheads="1"/>
          </p:cNvSpPr>
          <p:nvPr/>
        </p:nvSpPr>
        <p:spPr bwMode="auto">
          <a:xfrm>
            <a:off x="2967038" y="1993900"/>
            <a:ext cx="2900362" cy="366713"/>
          </a:xfrm>
          <a:prstGeom prst="rect">
            <a:avLst/>
          </a:prstGeom>
          <a:noFill/>
          <a:ln w="9525">
            <a:noFill/>
            <a:miter lim="800000"/>
            <a:headEnd/>
            <a:tailEnd/>
          </a:ln>
        </p:spPr>
        <p:txBody>
          <a:bodyPr>
            <a:spAutoFit/>
          </a:bodyPr>
          <a:lstStyle/>
          <a:p>
            <a:endParaRPr lang="zh-CN" altLang="en-US"/>
          </a:p>
        </p:txBody>
      </p:sp>
      <p:sp>
        <p:nvSpPr>
          <p:cNvPr id="60421" name="Text Box 7"/>
          <p:cNvSpPr txBox="1">
            <a:spLocks noChangeArrowheads="1"/>
          </p:cNvSpPr>
          <p:nvPr/>
        </p:nvSpPr>
        <p:spPr bwMode="auto">
          <a:xfrm>
            <a:off x="2751138" y="1778000"/>
            <a:ext cx="4125912" cy="366713"/>
          </a:xfrm>
          <a:prstGeom prst="rect">
            <a:avLst/>
          </a:prstGeom>
          <a:noFill/>
          <a:ln w="9525">
            <a:noFill/>
            <a:miter lim="800000"/>
            <a:headEnd/>
            <a:tailEnd/>
          </a:ln>
        </p:spPr>
        <p:txBody>
          <a:bodyPr>
            <a:spAutoFit/>
          </a:bodyPr>
          <a:lstStyle/>
          <a:p>
            <a:endParaRPr lang="zh-CN" altLang="en-US"/>
          </a:p>
        </p:txBody>
      </p:sp>
      <p:sp>
        <p:nvSpPr>
          <p:cNvPr id="60422" name="Text Box 8"/>
          <p:cNvSpPr txBox="1">
            <a:spLocks noChangeArrowheads="1"/>
          </p:cNvSpPr>
          <p:nvPr/>
        </p:nvSpPr>
        <p:spPr bwMode="auto">
          <a:xfrm>
            <a:off x="2032000" y="2570163"/>
            <a:ext cx="4556125" cy="1676400"/>
          </a:xfrm>
          <a:prstGeom prst="rect">
            <a:avLst/>
          </a:prstGeom>
          <a:noFill/>
          <a:ln w="9525">
            <a:noFill/>
            <a:miter lim="800000"/>
            <a:headEnd/>
            <a:tailEnd/>
          </a:ln>
        </p:spPr>
        <p:txBody>
          <a:bodyPr>
            <a:spAutoFit/>
          </a:bodyPr>
          <a:lstStyle/>
          <a:p>
            <a:pPr algn="ctr"/>
            <a:r>
              <a:rPr lang="zh-CN" altLang="en-US" sz="4000" b="1">
                <a:ea typeface="仿宋_GB2312" pitchFamily="49" charset="-122"/>
              </a:rPr>
              <a:t>谢  谢</a:t>
            </a:r>
            <a:r>
              <a:rPr lang="zh-CN" altLang="en-US" sz="4000" b="1"/>
              <a:t>！</a:t>
            </a:r>
          </a:p>
          <a:p>
            <a:pPr algn="ctr"/>
            <a:endParaRPr lang="zh-CN" altLang="en-US" sz="4000" b="1"/>
          </a:p>
          <a:p>
            <a:pPr algn="ctr"/>
            <a:r>
              <a:rPr lang="en-US" altLang="zh-CN" sz="2400"/>
              <a:t>ying_zhang@fudan.edu.cn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p:nvPr>
        </p:nvSpPr>
        <p:spPr/>
        <p:txBody>
          <a:bodyPr/>
          <a:lstStyle/>
          <a:p>
            <a:r>
              <a:rPr lang="zh-CN" altLang="en-US" smtClean="0"/>
              <a:t>学术英语课程的需求</a:t>
            </a:r>
          </a:p>
        </p:txBody>
      </p:sp>
      <p:sp>
        <p:nvSpPr>
          <p:cNvPr id="44034" name="Rectangle 3"/>
          <p:cNvSpPr>
            <a:spLocks noGrp="1"/>
          </p:cNvSpPr>
          <p:nvPr>
            <p:ph type="body" idx="1"/>
          </p:nvPr>
        </p:nvSpPr>
        <p:spPr/>
        <p:txBody>
          <a:bodyPr/>
          <a:lstStyle/>
          <a:p>
            <a:pPr>
              <a:lnSpc>
                <a:spcPct val="80000"/>
              </a:lnSpc>
              <a:buFont typeface="Wingdings" pitchFamily="2" charset="2"/>
              <a:buChar char="Ø"/>
            </a:pPr>
            <a:r>
              <a:rPr lang="zh-CN" altLang="en-US" sz="2400" smtClean="0"/>
              <a:t>国家发展需求</a:t>
            </a:r>
          </a:p>
          <a:p>
            <a:pPr>
              <a:lnSpc>
                <a:spcPct val="80000"/>
              </a:lnSpc>
            </a:pPr>
            <a:r>
              <a:rPr lang="zh-CN" altLang="en-US" sz="2000" smtClean="0"/>
              <a:t>教育国际化</a:t>
            </a:r>
          </a:p>
          <a:p>
            <a:pPr>
              <a:lnSpc>
                <a:spcPct val="80000"/>
              </a:lnSpc>
            </a:pPr>
            <a:r>
              <a:rPr lang="zh-CN" altLang="en-US" sz="2000" smtClean="0"/>
              <a:t>具有国际视野、通晓国际规则、能够参与国际事务和国际竞争的国际化人才</a:t>
            </a:r>
          </a:p>
          <a:p>
            <a:pPr>
              <a:lnSpc>
                <a:spcPct val="80000"/>
              </a:lnSpc>
            </a:pPr>
            <a:endParaRPr lang="zh-CN" altLang="en-US" sz="2000" smtClean="0"/>
          </a:p>
          <a:p>
            <a:pPr>
              <a:lnSpc>
                <a:spcPct val="80000"/>
              </a:lnSpc>
              <a:buFont typeface="Wingdings" pitchFamily="2" charset="2"/>
              <a:buChar char="Ø"/>
            </a:pPr>
            <a:r>
              <a:rPr lang="zh-CN" altLang="en-US" sz="2400" smtClean="0"/>
              <a:t>学校发展需求</a:t>
            </a:r>
          </a:p>
          <a:p>
            <a:pPr>
              <a:lnSpc>
                <a:spcPct val="80000"/>
              </a:lnSpc>
              <a:buFontTx/>
              <a:buChar char="•"/>
            </a:pPr>
            <a:r>
              <a:rPr lang="zh-CN" altLang="en-US" sz="2000" smtClean="0"/>
              <a:t>建设世界一流研究型大学</a:t>
            </a:r>
          </a:p>
          <a:p>
            <a:pPr>
              <a:lnSpc>
                <a:spcPct val="80000"/>
              </a:lnSpc>
              <a:buFontTx/>
              <a:buChar char="•"/>
            </a:pPr>
            <a:r>
              <a:rPr lang="zh-CN" altLang="en-US" sz="2000" smtClean="0"/>
              <a:t>培养能够用英语进行得体、有效交流的科研人才 </a:t>
            </a:r>
          </a:p>
          <a:p>
            <a:pPr>
              <a:lnSpc>
                <a:spcPct val="80000"/>
              </a:lnSpc>
            </a:pPr>
            <a:endParaRPr lang="zh-CN" altLang="en-US" sz="2000" smtClean="0"/>
          </a:p>
          <a:p>
            <a:pPr>
              <a:lnSpc>
                <a:spcPct val="80000"/>
              </a:lnSpc>
              <a:buFont typeface="Wingdings" pitchFamily="2" charset="2"/>
              <a:buChar char="Ø"/>
            </a:pPr>
            <a:r>
              <a:rPr lang="zh-CN" altLang="en-US" sz="2400" smtClean="0"/>
              <a:t>学生的需求</a:t>
            </a:r>
          </a:p>
          <a:p>
            <a:pPr>
              <a:lnSpc>
                <a:spcPct val="80000"/>
              </a:lnSpc>
            </a:pPr>
            <a:r>
              <a:rPr lang="zh-CN" altLang="en-US" sz="2000" smtClean="0"/>
              <a:t>听懂用英语讲授的专业课程 </a:t>
            </a:r>
          </a:p>
          <a:p>
            <a:pPr>
              <a:lnSpc>
                <a:spcPct val="80000"/>
              </a:lnSpc>
            </a:pPr>
            <a:r>
              <a:rPr lang="zh-CN" altLang="en-US" sz="2000" smtClean="0"/>
              <a:t>阅读所学专业的英语文献和资料</a:t>
            </a:r>
          </a:p>
          <a:p>
            <a:pPr>
              <a:lnSpc>
                <a:spcPct val="80000"/>
              </a:lnSpc>
            </a:pPr>
            <a:r>
              <a:rPr lang="zh-CN" altLang="en-US" sz="2000" smtClean="0"/>
              <a:t>国际会议和专业交流中宣读论文并参加讨论</a:t>
            </a:r>
          </a:p>
          <a:p>
            <a:pPr>
              <a:lnSpc>
                <a:spcPct val="80000"/>
              </a:lnSpc>
            </a:pPr>
            <a:r>
              <a:rPr lang="zh-CN" altLang="en-US" sz="2000" smtClean="0"/>
              <a:t>用英语撰写所学专业的简短的报告或论文 </a:t>
            </a:r>
          </a:p>
          <a:p>
            <a:pPr>
              <a:lnSpc>
                <a:spcPct val="80000"/>
              </a:lnSpc>
            </a:pPr>
            <a:endParaRPr lang="zh-CN" altLang="en-US" sz="2000" smtClean="0"/>
          </a:p>
          <a:p>
            <a:pPr>
              <a:lnSpc>
                <a:spcPct val="80000"/>
              </a:lnSpc>
            </a:pPr>
            <a:endParaRPr lang="zh-CN" altLang="en-US" sz="20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p:nvPr>
        </p:nvSpPr>
        <p:spPr/>
        <p:txBody>
          <a:bodyPr/>
          <a:lstStyle/>
          <a:p>
            <a:r>
              <a:rPr lang="zh-CN" altLang="en-US" smtClean="0"/>
              <a:t>关于学术英语课程的一些争议</a:t>
            </a:r>
          </a:p>
        </p:txBody>
      </p:sp>
      <p:sp>
        <p:nvSpPr>
          <p:cNvPr id="45058" name="Rectangle 3"/>
          <p:cNvSpPr>
            <a:spLocks noGrp="1"/>
          </p:cNvSpPr>
          <p:nvPr>
            <p:ph type="body" idx="1"/>
          </p:nvPr>
        </p:nvSpPr>
        <p:spPr/>
        <p:txBody>
          <a:bodyPr/>
          <a:lstStyle/>
          <a:p>
            <a:pPr>
              <a:lnSpc>
                <a:spcPct val="80000"/>
              </a:lnSpc>
              <a:buFontTx/>
              <a:buChar char="•"/>
            </a:pPr>
            <a:r>
              <a:rPr lang="zh-CN" altLang="en-US" sz="2400" smtClean="0"/>
              <a:t>有人认为大学英语教师无法开设学术英语课程</a:t>
            </a:r>
          </a:p>
          <a:p>
            <a:pPr>
              <a:lnSpc>
                <a:spcPct val="80000"/>
              </a:lnSpc>
              <a:buFontTx/>
              <a:buNone/>
            </a:pPr>
            <a:r>
              <a:rPr lang="zh-CN" altLang="en-US" sz="2400" smtClean="0"/>
              <a:t>     </a:t>
            </a:r>
            <a:r>
              <a:rPr lang="en-US" altLang="zh-CN" sz="2400" smtClean="0"/>
              <a:t>—— “</a:t>
            </a:r>
            <a:r>
              <a:rPr lang="zh-CN" altLang="en-US" sz="2400" smtClean="0"/>
              <a:t>专业内容不熟悉，无法开课。”</a:t>
            </a:r>
          </a:p>
          <a:p>
            <a:pPr>
              <a:lnSpc>
                <a:spcPct val="80000"/>
              </a:lnSpc>
            </a:pPr>
            <a:r>
              <a:rPr lang="zh-CN" altLang="en-US" sz="2400" smtClean="0"/>
              <a:t>有人不认同学术英语课程</a:t>
            </a:r>
          </a:p>
          <a:p>
            <a:pPr>
              <a:lnSpc>
                <a:spcPct val="80000"/>
              </a:lnSpc>
              <a:buFont typeface="Arial" charset="0"/>
              <a:buNone/>
            </a:pPr>
            <a:r>
              <a:rPr lang="zh-CN" altLang="en-US" sz="2400" smtClean="0"/>
              <a:t>    </a:t>
            </a:r>
            <a:r>
              <a:rPr lang="en-US" altLang="zh-CN" sz="2400" smtClean="0"/>
              <a:t>——“</a:t>
            </a:r>
            <a:r>
              <a:rPr lang="zh-CN" altLang="en-US" sz="2400" smtClean="0"/>
              <a:t>英语就是英语，没有所谓的学术英语。”“学术英语就是普通英语语言能力</a:t>
            </a:r>
            <a:r>
              <a:rPr lang="en-US" altLang="zh-CN" sz="2400" smtClean="0"/>
              <a:t>+</a:t>
            </a:r>
            <a:r>
              <a:rPr lang="zh-CN" altLang="en-US" sz="2400" smtClean="0"/>
              <a:t>研究能力。”</a:t>
            </a:r>
          </a:p>
          <a:p>
            <a:pPr>
              <a:lnSpc>
                <a:spcPct val="80000"/>
              </a:lnSpc>
            </a:pPr>
            <a:r>
              <a:rPr lang="zh-CN" altLang="en-US" sz="2400" smtClean="0"/>
              <a:t>有人主张全面开展学术英语课程 </a:t>
            </a:r>
          </a:p>
          <a:p>
            <a:pPr>
              <a:lnSpc>
                <a:spcPct val="80000"/>
              </a:lnSpc>
              <a:buFont typeface="Arial" charset="0"/>
              <a:buNone/>
            </a:pPr>
            <a:r>
              <a:rPr lang="en-US" altLang="zh-CN" sz="2400" smtClean="0"/>
              <a:t>     ——“</a:t>
            </a:r>
            <a:r>
              <a:rPr lang="zh-CN" altLang="en-US" sz="2400" smtClean="0"/>
              <a:t>核心课程分通用学术英语课程和专门学术英语课程两类。（</a:t>
            </a:r>
            <a:r>
              <a:rPr lang="en-US" altLang="zh-CN" sz="2400" smtClean="0"/>
              <a:t>2013《</a:t>
            </a:r>
            <a:r>
              <a:rPr lang="zh-CN" altLang="en-US" sz="2400" smtClean="0"/>
              <a:t>上海市大学英语教学参考框架（试行）</a:t>
            </a:r>
            <a:r>
              <a:rPr lang="en-US" altLang="zh-CN" sz="2400" smtClean="0"/>
              <a:t>》</a:t>
            </a:r>
            <a:r>
              <a:rPr lang="zh-CN" altLang="en-US" sz="2400" smtClean="0"/>
              <a:t>要求 ）</a:t>
            </a:r>
          </a:p>
          <a:p>
            <a:pPr>
              <a:lnSpc>
                <a:spcPct val="80000"/>
              </a:lnSpc>
            </a:pPr>
            <a:r>
              <a:rPr lang="zh-CN" altLang="en-US" sz="2400" smtClean="0"/>
              <a:t>有人认为没有必要开设学术英语课程</a:t>
            </a:r>
          </a:p>
          <a:p>
            <a:pPr>
              <a:lnSpc>
                <a:spcPct val="80000"/>
              </a:lnSpc>
              <a:buFont typeface="Arial" charset="0"/>
              <a:buNone/>
            </a:pPr>
            <a:r>
              <a:rPr lang="zh-CN" altLang="en-US" sz="2400" smtClean="0"/>
              <a:t>     </a:t>
            </a:r>
            <a:r>
              <a:rPr lang="en-US" altLang="zh-CN" sz="2400" smtClean="0"/>
              <a:t>——</a:t>
            </a:r>
            <a:r>
              <a:rPr lang="zh-CN" altLang="en-US" sz="2400" smtClean="0"/>
              <a:t>学生需求调查：“</a:t>
            </a:r>
            <a:r>
              <a:rPr lang="en-US" altLang="zh-CN" sz="2400" smtClean="0"/>
              <a:t>50%</a:t>
            </a:r>
            <a:r>
              <a:rPr lang="zh-CN" altLang="en-US" sz="2400" smtClean="0"/>
              <a:t>学生认为学术英语‘很不重要’”（大学英语社会需求分析调查报告，</a:t>
            </a:r>
            <a:r>
              <a:rPr lang="en-US" altLang="zh-CN" sz="2400" smtClean="0"/>
              <a:t>2011</a:t>
            </a:r>
            <a:r>
              <a:rPr lang="zh-CN" altLang="en-US" sz="2400" smtClean="0"/>
              <a:t>）</a:t>
            </a:r>
          </a:p>
          <a:p>
            <a:pPr>
              <a:lnSpc>
                <a:spcPct val="80000"/>
              </a:lnSpc>
            </a:pPr>
            <a:endParaRPr lang="zh-CN" altLang="en-US" sz="2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标题 1"/>
          <p:cNvSpPr>
            <a:spLocks noGrp="1"/>
          </p:cNvSpPr>
          <p:nvPr>
            <p:ph type="title"/>
          </p:nvPr>
        </p:nvSpPr>
        <p:spPr/>
        <p:txBody>
          <a:bodyPr/>
          <a:lstStyle/>
          <a:p>
            <a:pPr eaLnBrk="1" hangingPunct="1"/>
            <a:r>
              <a:rPr lang="zh-CN" altLang="en-US" smtClean="0"/>
              <a:t>学术英语概念</a:t>
            </a:r>
          </a:p>
        </p:txBody>
      </p:sp>
      <p:sp>
        <p:nvSpPr>
          <p:cNvPr id="46082" name="内容占位符 2"/>
          <p:cNvSpPr>
            <a:spLocks noGrp="1"/>
          </p:cNvSpPr>
          <p:nvPr>
            <p:ph idx="1"/>
          </p:nvPr>
        </p:nvSpPr>
        <p:spPr/>
        <p:txBody>
          <a:bodyPr/>
          <a:lstStyle/>
          <a:p>
            <a:pPr>
              <a:buFont typeface="Wingdings" pitchFamily="2" charset="2"/>
              <a:buChar char="Ø"/>
            </a:pPr>
            <a:r>
              <a:rPr lang="en-US" altLang="zh-CN" sz="2000" smtClean="0"/>
              <a:t>Academic English / English for Academic Purposes – the kind of English that is required to cope with life and studying at an English speaking university. It prepares students with skills which enable them to manage their studies. (BBC)</a:t>
            </a:r>
            <a:endParaRPr lang="zh-CN" altLang="en-US" sz="2000" smtClean="0"/>
          </a:p>
          <a:p>
            <a:pPr eaLnBrk="1" hangingPunct="1">
              <a:buFont typeface="Wingdings" pitchFamily="2" charset="2"/>
              <a:buChar char="Ø"/>
            </a:pPr>
            <a:r>
              <a:rPr lang="zh-CN" altLang="en-US" sz="2000" smtClean="0"/>
              <a:t>用英语进行专业学习和研究最需要的基本语言交流能力，是跨学科的语言共核。语言教师能够胜任的，无需专业知识背景，也无需和专业教师合作。</a:t>
            </a:r>
          </a:p>
          <a:p>
            <a:pPr>
              <a:buFont typeface="Wingdings" pitchFamily="2" charset="2"/>
              <a:buChar char="Ø"/>
            </a:pPr>
            <a:r>
              <a:rPr lang="zh-CN" altLang="en-US" sz="2000" smtClean="0"/>
              <a:t>高等教育环境下专业学习所需要的语言知识、语言技能和语言策略。这些知识、技能和策略帮助学生理解学术任务并且能够应对学术任务及其相应过程中的各种要求 </a:t>
            </a:r>
            <a:r>
              <a:rPr lang="en-US" altLang="zh-CN" sz="2000" smtClean="0"/>
              <a:t>(Competency framework for Teachers of English for Academic Purposes)</a:t>
            </a:r>
            <a:endParaRPr lang="zh-CN" altLang="en-US" sz="2000" smtClean="0"/>
          </a:p>
          <a:p>
            <a:pPr eaLnBrk="1" hangingPunct="1">
              <a:buFont typeface="Wingdings" pitchFamily="2" charset="2"/>
              <a:buChar char="Ø"/>
            </a:pPr>
            <a:r>
              <a:rPr lang="zh-CN" altLang="en-US" sz="2000" smtClean="0"/>
              <a:t>在特定</a:t>
            </a:r>
            <a:r>
              <a:rPr lang="en-US" altLang="zh-CN" sz="2000" smtClean="0"/>
              <a:t>community——</a:t>
            </a:r>
            <a:r>
              <a:rPr lang="zh-CN" altLang="en-US" sz="2000" smtClean="0"/>
              <a:t>以英语为母语的高等教育机构、学术团体，进行交流，尤其是书面交流所需的英语。</a:t>
            </a:r>
          </a:p>
        </p:txBody>
      </p:sp>
      <p:sp>
        <p:nvSpPr>
          <p:cNvPr id="44035" name="日期占位符 3"/>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ltLang="zh-CN"/>
              <a:t>2013-5-5</a:t>
            </a:r>
          </a:p>
        </p:txBody>
      </p:sp>
      <p:sp>
        <p:nvSpPr>
          <p:cNvPr id="44036" name="页脚占位符 4"/>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p:cNvSpPr>
          <p:nvPr>
            <p:ph type="title"/>
          </p:nvPr>
        </p:nvSpPr>
        <p:spPr/>
        <p:txBody>
          <a:bodyPr/>
          <a:lstStyle/>
          <a:p>
            <a:r>
              <a:rPr lang="zh-CN" altLang="en-US" sz="3200" smtClean="0"/>
              <a:t/>
            </a:r>
            <a:br>
              <a:rPr lang="zh-CN" altLang="en-US" sz="3200" smtClean="0"/>
            </a:br>
            <a:r>
              <a:rPr lang="zh-CN" altLang="en-US" smtClean="0"/>
              <a:t>我对学术英语的认识</a:t>
            </a:r>
            <a:endParaRPr lang="en-US" altLang="zh-CN" smtClean="0"/>
          </a:p>
        </p:txBody>
      </p:sp>
      <p:sp>
        <p:nvSpPr>
          <p:cNvPr id="47106" name="Rectangle 3"/>
          <p:cNvSpPr>
            <a:spLocks noGrp="1"/>
          </p:cNvSpPr>
          <p:nvPr>
            <p:ph type="body" idx="1"/>
          </p:nvPr>
        </p:nvSpPr>
        <p:spPr/>
        <p:txBody>
          <a:bodyPr/>
          <a:lstStyle/>
          <a:p>
            <a:pPr>
              <a:lnSpc>
                <a:spcPct val="90000"/>
              </a:lnSpc>
              <a:buFont typeface="Wingdings" pitchFamily="2" charset="2"/>
              <a:buChar char="Ø"/>
            </a:pPr>
            <a:r>
              <a:rPr lang="zh-CN" altLang="en-US" sz="2400" smtClean="0"/>
              <a:t>学术英语不是“普通英语</a:t>
            </a:r>
            <a:r>
              <a:rPr lang="en-US" altLang="zh-CN" sz="2400" smtClean="0"/>
              <a:t>+</a:t>
            </a:r>
            <a:r>
              <a:rPr lang="zh-CN" altLang="en-US" sz="2400" smtClean="0"/>
              <a:t>学术研究”</a:t>
            </a:r>
            <a:r>
              <a:rPr lang="en-US" altLang="zh-CN" sz="2400" smtClean="0"/>
              <a:t>——</a:t>
            </a:r>
            <a:r>
              <a:rPr lang="zh-CN" altLang="en-US" sz="2400" smtClean="0"/>
              <a:t>有些英语为母语者也需要学术英语训练</a:t>
            </a:r>
          </a:p>
          <a:p>
            <a:pPr>
              <a:lnSpc>
                <a:spcPct val="90000"/>
              </a:lnSpc>
              <a:buFont typeface="Wingdings" pitchFamily="2" charset="2"/>
              <a:buChar char="Ø"/>
            </a:pPr>
            <a:endParaRPr lang="zh-CN" altLang="en-US" sz="2400" smtClean="0"/>
          </a:p>
          <a:p>
            <a:pPr>
              <a:lnSpc>
                <a:spcPct val="90000"/>
              </a:lnSpc>
              <a:buFont typeface="Wingdings" pitchFamily="2" charset="2"/>
              <a:buChar char="Ø"/>
            </a:pPr>
            <a:r>
              <a:rPr lang="zh-CN" altLang="en-US" sz="2400" smtClean="0"/>
              <a:t>学术英语由静态和动态两个方面交织而成</a:t>
            </a:r>
          </a:p>
          <a:p>
            <a:pPr>
              <a:lnSpc>
                <a:spcPct val="90000"/>
              </a:lnSpc>
            </a:pPr>
            <a:r>
              <a:rPr lang="zh-CN" altLang="en-US" sz="2400" smtClean="0"/>
              <a:t>静态：学术英语是一种正式语体，尤其是学术话语圈的规则，传统，文化</a:t>
            </a:r>
            <a:r>
              <a:rPr lang="en-US" altLang="zh-CN" sz="2400" smtClean="0"/>
              <a:t>.</a:t>
            </a:r>
          </a:p>
          <a:p>
            <a:pPr>
              <a:lnSpc>
                <a:spcPct val="90000"/>
              </a:lnSpc>
              <a:buFont typeface="Arial" charset="0"/>
              <a:buNone/>
            </a:pPr>
            <a:r>
              <a:rPr lang="zh-CN" altLang="en-US" sz="2400" smtClean="0"/>
              <a:t>     </a:t>
            </a:r>
            <a:r>
              <a:rPr lang="en-US" altLang="zh-CN" sz="2400" smtClean="0"/>
              <a:t>e.g. tense, hedging, passive voice, paragraph structures, thematic sequences, distribution of sentence types, intended audience</a:t>
            </a:r>
            <a:r>
              <a:rPr lang="zh-CN" altLang="en-US" sz="2400" smtClean="0"/>
              <a:t>，论文写作规则、框架、引用技巧。</a:t>
            </a:r>
            <a:endParaRPr lang="en-US" altLang="zh-CN" sz="2400" smtClean="0"/>
          </a:p>
          <a:p>
            <a:pPr eaLnBrk="1" hangingPunct="1">
              <a:lnSpc>
                <a:spcPct val="90000"/>
              </a:lnSpc>
              <a:buFontTx/>
              <a:buChar char="•"/>
            </a:pPr>
            <a:r>
              <a:rPr lang="zh-CN" altLang="en-US" sz="2400" smtClean="0"/>
              <a:t>动态：学术英语是一种能力，在某一特定的专业学科相关的语篇实践中选择恰当语类来“做事”，达到交际目的的能力</a:t>
            </a:r>
            <a:r>
              <a:rPr lang="en-US" altLang="zh-CN" sz="2400" smtClean="0"/>
              <a:t>(</a:t>
            </a:r>
            <a:r>
              <a:rPr lang="zh-CN" altLang="en-US" sz="2400" smtClean="0"/>
              <a:t>庞继贤、叶宁，</a:t>
            </a:r>
            <a:r>
              <a:rPr lang="en-US" altLang="zh-CN" sz="2400" smtClean="0"/>
              <a:t>2009)</a:t>
            </a:r>
            <a:r>
              <a:rPr lang="zh-CN" altLang="en-US" sz="2400" smtClean="0"/>
              <a:t>。</a:t>
            </a:r>
            <a:r>
              <a:rPr lang="en-US" altLang="zh-CN" sz="2400" smtClean="0"/>
              <a:t>e.g. </a:t>
            </a:r>
            <a:r>
              <a:rPr lang="zh-CN" altLang="en-US" sz="2400" smtClean="0"/>
              <a:t>质疑、评判、论证、交流。</a:t>
            </a:r>
          </a:p>
          <a:p>
            <a:pPr eaLnBrk="1" hangingPunct="1">
              <a:lnSpc>
                <a:spcPct val="90000"/>
              </a:lnSpc>
              <a:buFont typeface="Wingdings" pitchFamily="2" charset="2"/>
              <a:buChar char="Ø"/>
            </a:pPr>
            <a:endParaRPr lang="zh-CN" altLang="en-US" sz="2400" smtClean="0"/>
          </a:p>
          <a:p>
            <a:pPr>
              <a:lnSpc>
                <a:spcPct val="90000"/>
              </a:lnSpc>
            </a:pPr>
            <a:endParaRPr lang="zh-CN" altLang="en-US" sz="1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标题 1"/>
          <p:cNvSpPr>
            <a:spLocks noGrp="1"/>
          </p:cNvSpPr>
          <p:nvPr>
            <p:ph type="title"/>
          </p:nvPr>
        </p:nvSpPr>
        <p:spPr/>
        <p:txBody>
          <a:bodyPr/>
          <a:lstStyle/>
          <a:p>
            <a:pPr eaLnBrk="1" hangingPunct="1"/>
            <a:r>
              <a:rPr lang="zh-CN" altLang="en-US" smtClean="0"/>
              <a:t>国外学术英语课程</a:t>
            </a:r>
          </a:p>
        </p:txBody>
      </p:sp>
      <p:sp>
        <p:nvSpPr>
          <p:cNvPr id="48130" name="内容占位符 2"/>
          <p:cNvSpPr>
            <a:spLocks noGrp="1"/>
          </p:cNvSpPr>
          <p:nvPr>
            <p:ph idx="1"/>
          </p:nvPr>
        </p:nvSpPr>
        <p:spPr/>
        <p:txBody>
          <a:bodyPr/>
          <a:lstStyle/>
          <a:p>
            <a:r>
              <a:rPr lang="en-US" altLang="zh-CN" sz="2400" smtClean="0"/>
              <a:t>English academic community </a:t>
            </a:r>
            <a:r>
              <a:rPr lang="zh-CN" altLang="en-US" sz="2400" smtClean="0"/>
              <a:t>对于在国内大学就读的本科生基本不存在，而且哪怕是</a:t>
            </a:r>
            <a:r>
              <a:rPr lang="en-US" altLang="zh-CN" sz="2400" smtClean="0"/>
              <a:t>imagined community</a:t>
            </a:r>
            <a:r>
              <a:rPr lang="zh-CN" altLang="en-US" sz="2400" smtClean="0"/>
              <a:t>也是比较困难的。</a:t>
            </a:r>
          </a:p>
          <a:p>
            <a:endParaRPr lang="zh-CN" altLang="en-US" sz="2400" smtClean="0"/>
          </a:p>
          <a:p>
            <a:r>
              <a:rPr lang="zh-CN" altLang="en-US" sz="2400" smtClean="0"/>
              <a:t>国外授课方式灵活多样，短期预备课程，网络课程，专业同步辅导课程等等。国内课程设置限制很多，往往作为大学英语的课程，仅有一个学期，两学分。</a:t>
            </a:r>
          </a:p>
          <a:p>
            <a:endParaRPr lang="zh-CN" altLang="en-US" sz="2400" smtClean="0"/>
          </a:p>
          <a:p>
            <a:r>
              <a:rPr lang="zh-CN" altLang="en-US" sz="2400" smtClean="0"/>
              <a:t>国外理论研究多，文本研究多，写作教学多，教学方法研究少。</a:t>
            </a:r>
          </a:p>
          <a:p>
            <a:endParaRPr lang="en-US" altLang="zh-CN" sz="2800" smtClean="0"/>
          </a:p>
          <a:p>
            <a:pPr eaLnBrk="1" hangingPunct="1">
              <a:buFont typeface="Arial" charset="0"/>
              <a:buNone/>
            </a:pPr>
            <a:endParaRPr lang="en-US" altLang="zh-CN" sz="2800" smtClean="0"/>
          </a:p>
          <a:p>
            <a:pPr eaLnBrk="1" hangingPunct="1">
              <a:buFont typeface="Arial" charset="0"/>
              <a:buNone/>
            </a:pPr>
            <a:endParaRPr lang="zh-CN" altLang="en-US" sz="2800" smtClean="0"/>
          </a:p>
        </p:txBody>
      </p:sp>
      <p:sp>
        <p:nvSpPr>
          <p:cNvPr id="45059" name="日期占位符 3"/>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ltLang="zh-CN" sz="1800">
                <a:latin typeface="Arial" charset="0"/>
              </a:rPr>
              <a:t>2013-5-5</a:t>
            </a:r>
          </a:p>
        </p:txBody>
      </p:sp>
      <p:sp>
        <p:nvSpPr>
          <p:cNvPr id="45060" name="页脚占位符 4"/>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p:cNvSpPr>
          <p:nvPr>
            <p:ph type="title"/>
          </p:nvPr>
        </p:nvSpPr>
        <p:spPr/>
        <p:txBody>
          <a:bodyPr/>
          <a:lstStyle/>
          <a:p>
            <a:r>
              <a:rPr lang="zh-CN" altLang="en-US" smtClean="0"/>
              <a:t>复旦大学英语课程体系</a:t>
            </a:r>
          </a:p>
        </p:txBody>
      </p:sp>
      <p:graphicFrame>
        <p:nvGraphicFramePr>
          <p:cNvPr id="4" name="图示 3"/>
          <p:cNvGraphicFramePr/>
          <p:nvPr/>
        </p:nvGraphicFramePr>
        <p:xfrm>
          <a:off x="2130410" y="2063739"/>
          <a:ext cx="4906970" cy="2746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标题 1"/>
          <p:cNvSpPr>
            <a:spLocks noGrp="1"/>
          </p:cNvSpPr>
          <p:nvPr>
            <p:ph type="title"/>
          </p:nvPr>
        </p:nvSpPr>
        <p:spPr/>
        <p:txBody>
          <a:bodyPr/>
          <a:lstStyle/>
          <a:p>
            <a:pPr eaLnBrk="1" hangingPunct="1"/>
            <a:r>
              <a:rPr lang="zh-CN" altLang="en-US" smtClean="0"/>
              <a:t>复旦学术英语课程</a:t>
            </a:r>
          </a:p>
        </p:txBody>
      </p:sp>
      <p:sp>
        <p:nvSpPr>
          <p:cNvPr id="50178" name="内容占位符 2"/>
          <p:cNvSpPr>
            <a:spLocks noGrp="1"/>
          </p:cNvSpPr>
          <p:nvPr>
            <p:ph idx="1"/>
          </p:nvPr>
        </p:nvSpPr>
        <p:spPr/>
        <p:txBody>
          <a:bodyPr/>
          <a:lstStyle/>
          <a:p>
            <a:endParaRPr lang="zh-CN" altLang="en-US" sz="2400" smtClean="0"/>
          </a:p>
          <a:p>
            <a:r>
              <a:rPr lang="zh-CN" altLang="en-US" sz="2400" smtClean="0"/>
              <a:t>学术英语</a:t>
            </a:r>
            <a:r>
              <a:rPr lang="en-US" altLang="zh-CN" sz="2400" smtClean="0"/>
              <a:t>(</a:t>
            </a:r>
            <a:r>
              <a:rPr lang="zh-CN" altLang="en-US" sz="2400" smtClean="0"/>
              <a:t>理工</a:t>
            </a:r>
            <a:r>
              <a:rPr lang="en-US" altLang="zh-CN" sz="2400" smtClean="0"/>
              <a:t>)</a:t>
            </a:r>
            <a:r>
              <a:rPr lang="zh-CN" altLang="en-US" sz="2400" smtClean="0"/>
              <a:t>、学术英语</a:t>
            </a:r>
            <a:r>
              <a:rPr lang="en-US" altLang="zh-CN" sz="2400" smtClean="0"/>
              <a:t>(</a:t>
            </a:r>
            <a:r>
              <a:rPr lang="zh-CN" altLang="en-US" sz="2400" smtClean="0"/>
              <a:t>社会科学</a:t>
            </a:r>
            <a:r>
              <a:rPr lang="en-US" altLang="zh-CN" sz="2400" smtClean="0"/>
              <a:t>)</a:t>
            </a:r>
            <a:r>
              <a:rPr lang="zh-CN" altLang="en-US" sz="2400" smtClean="0"/>
              <a:t>、学术英语</a:t>
            </a:r>
            <a:r>
              <a:rPr lang="en-US" altLang="zh-CN" sz="2400" smtClean="0"/>
              <a:t>(</a:t>
            </a:r>
            <a:r>
              <a:rPr lang="zh-CN" altLang="en-US" sz="2400" smtClean="0"/>
              <a:t>文史</a:t>
            </a:r>
            <a:r>
              <a:rPr lang="en-US" altLang="zh-CN" sz="2400" smtClean="0"/>
              <a:t>)</a:t>
            </a:r>
            <a:r>
              <a:rPr lang="zh-CN" altLang="en-US" sz="2400" smtClean="0"/>
              <a:t>、学术英语</a:t>
            </a:r>
            <a:r>
              <a:rPr lang="en-US" altLang="zh-CN" sz="2400" smtClean="0"/>
              <a:t>(</a:t>
            </a:r>
            <a:r>
              <a:rPr lang="zh-CN" altLang="en-US" sz="2400" smtClean="0"/>
              <a:t>管理</a:t>
            </a:r>
            <a:r>
              <a:rPr lang="en-US" altLang="zh-CN" sz="2400" smtClean="0"/>
              <a:t>)</a:t>
            </a:r>
            <a:r>
              <a:rPr lang="zh-CN" altLang="en-US" sz="2400" smtClean="0"/>
              <a:t>、学术英语</a:t>
            </a:r>
            <a:r>
              <a:rPr lang="en-US" altLang="zh-CN" sz="2400" smtClean="0"/>
              <a:t>(</a:t>
            </a:r>
            <a:r>
              <a:rPr lang="zh-CN" altLang="en-US" sz="2400" smtClean="0"/>
              <a:t>医学</a:t>
            </a:r>
            <a:r>
              <a:rPr lang="en-US" altLang="zh-CN" sz="2400" smtClean="0"/>
              <a:t>)</a:t>
            </a:r>
            <a:endParaRPr lang="zh-CN" altLang="en-US" sz="2400" smtClean="0"/>
          </a:p>
          <a:p>
            <a:r>
              <a:rPr lang="zh-CN" altLang="en-US" sz="2400" smtClean="0"/>
              <a:t>课程一个学期，两节</a:t>
            </a:r>
            <a:r>
              <a:rPr lang="en-US" altLang="zh-CN" sz="2400" smtClean="0"/>
              <a:t>45</a:t>
            </a:r>
            <a:r>
              <a:rPr lang="zh-CN" altLang="en-US" sz="2400" smtClean="0"/>
              <a:t>分钟课程</a:t>
            </a:r>
            <a:r>
              <a:rPr lang="en-US" altLang="zh-CN" sz="2400" smtClean="0"/>
              <a:t>/</a:t>
            </a:r>
            <a:r>
              <a:rPr lang="zh-CN" altLang="en-US" sz="2400" smtClean="0"/>
              <a:t>周，</a:t>
            </a:r>
            <a:r>
              <a:rPr lang="en-US" altLang="zh-CN" sz="2400" smtClean="0"/>
              <a:t>2</a:t>
            </a:r>
            <a:r>
              <a:rPr lang="zh-CN" altLang="en-US" sz="2400" smtClean="0"/>
              <a:t>个学分的选修课。</a:t>
            </a:r>
          </a:p>
          <a:p>
            <a:r>
              <a:rPr lang="zh-CN" altLang="en-US" sz="2400" smtClean="0"/>
              <a:t>适合修完大学英语基本课程，掌握一般要求词汇，达到大学英语四级水平的学生。 </a:t>
            </a:r>
          </a:p>
          <a:p>
            <a:r>
              <a:rPr lang="zh-CN" altLang="en-US" sz="2400" smtClean="0"/>
              <a:t>教学材料以科普、介绍性的文章为主，保证材料真实性   </a:t>
            </a:r>
          </a:p>
          <a:p>
            <a:pPr eaLnBrk="1" hangingPunct="1"/>
            <a:endParaRPr lang="en-US" altLang="zh-CN" sz="2400" smtClean="0"/>
          </a:p>
          <a:p>
            <a:pPr eaLnBrk="1" hangingPunct="1"/>
            <a:endParaRPr lang="zh-CN" altLang="en-US" sz="2800" smtClean="0"/>
          </a:p>
        </p:txBody>
      </p:sp>
      <p:sp>
        <p:nvSpPr>
          <p:cNvPr id="48131" name="日期占位符 3"/>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ltLang="zh-CN" sz="1800">
                <a:latin typeface="Arial" charset="0"/>
              </a:rPr>
              <a:t>2013-5-5</a:t>
            </a:r>
          </a:p>
        </p:txBody>
      </p:sp>
      <p:sp>
        <p:nvSpPr>
          <p:cNvPr id="48132" name="页脚占位符 4"/>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p:nvPr>
        </p:nvSpPr>
        <p:spPr/>
        <p:txBody>
          <a:bodyPr/>
          <a:lstStyle/>
          <a:p>
            <a:r>
              <a:rPr lang="zh-CN" altLang="en-US" smtClean="0"/>
              <a:t/>
            </a:r>
            <a:br>
              <a:rPr lang="zh-CN" altLang="en-US" smtClean="0"/>
            </a:br>
            <a:r>
              <a:rPr lang="zh-CN" altLang="en-US" smtClean="0"/>
              <a:t>我的课程</a:t>
            </a:r>
            <a:br>
              <a:rPr lang="zh-CN" altLang="en-US" smtClean="0"/>
            </a:br>
            <a:r>
              <a:rPr lang="en-US" altLang="zh-CN" smtClean="0"/>
              <a:t>-- </a:t>
            </a:r>
            <a:r>
              <a:rPr lang="zh-CN" altLang="en-US" smtClean="0"/>
              <a:t>学术英语（社会科学）</a:t>
            </a:r>
            <a:br>
              <a:rPr lang="zh-CN" altLang="en-US" smtClean="0"/>
            </a:br>
            <a:endParaRPr lang="zh-CN" altLang="en-US" smtClean="0"/>
          </a:p>
        </p:txBody>
      </p:sp>
      <p:sp>
        <p:nvSpPr>
          <p:cNvPr id="51202" name="Rectangle 3"/>
          <p:cNvSpPr>
            <a:spLocks noGrp="1"/>
          </p:cNvSpPr>
          <p:nvPr>
            <p:ph type="body" idx="1"/>
          </p:nvPr>
        </p:nvSpPr>
        <p:spPr/>
        <p:txBody>
          <a:bodyPr/>
          <a:lstStyle/>
          <a:p>
            <a:r>
              <a:rPr lang="en-US" altLang="zh-CN" sz="2400" smtClean="0"/>
              <a:t>2011</a:t>
            </a:r>
            <a:r>
              <a:rPr lang="zh-CN" altLang="en-US" sz="2400" smtClean="0"/>
              <a:t>年春至今</a:t>
            </a:r>
          </a:p>
          <a:p>
            <a:r>
              <a:rPr lang="zh-CN" altLang="en-US" sz="2400" smtClean="0"/>
              <a:t>选修课</a:t>
            </a:r>
          </a:p>
          <a:p>
            <a:r>
              <a:rPr lang="zh-CN" altLang="en-US" sz="2400" smtClean="0"/>
              <a:t>每学期</a:t>
            </a:r>
            <a:r>
              <a:rPr lang="en-US" altLang="zh-CN" sz="2400" smtClean="0"/>
              <a:t>3-4</a:t>
            </a:r>
            <a:r>
              <a:rPr lang="zh-CN" altLang="en-US" sz="2400" smtClean="0"/>
              <a:t>个班，每班</a:t>
            </a:r>
            <a:r>
              <a:rPr lang="en-US" altLang="zh-CN" sz="2400" smtClean="0"/>
              <a:t>15-25</a:t>
            </a:r>
            <a:r>
              <a:rPr lang="zh-CN" altLang="en-US" sz="2400" smtClean="0"/>
              <a:t>位学生，每周两节</a:t>
            </a:r>
            <a:r>
              <a:rPr lang="en-US" altLang="zh-CN" sz="2400" smtClean="0"/>
              <a:t>45</a:t>
            </a:r>
            <a:r>
              <a:rPr lang="zh-CN" altLang="en-US" sz="2400" smtClean="0"/>
              <a:t>分钟课，</a:t>
            </a:r>
            <a:r>
              <a:rPr lang="en-US" altLang="zh-CN" sz="2400" smtClean="0"/>
              <a:t>2</a:t>
            </a:r>
            <a:r>
              <a:rPr lang="zh-CN" altLang="en-US" sz="2400" smtClean="0"/>
              <a:t>学分</a:t>
            </a:r>
          </a:p>
          <a:p>
            <a:r>
              <a:rPr lang="zh-CN" altLang="en-US" sz="2400" smtClean="0"/>
              <a:t>同一班级有不同年级，不同专业，不同</a:t>
            </a:r>
            <a:r>
              <a:rPr lang="en-US" altLang="zh-CN" sz="2400" smtClean="0"/>
              <a:t>research</a:t>
            </a:r>
            <a:r>
              <a:rPr lang="zh-CN" altLang="en-US" sz="2400" smtClean="0"/>
              <a:t>水平</a:t>
            </a:r>
          </a:p>
          <a:p>
            <a:r>
              <a:rPr lang="zh-CN" altLang="en-US" sz="2400" smtClean="0"/>
              <a:t>材料有经济学、新闻学、政治学、社会学内容</a:t>
            </a:r>
          </a:p>
          <a:p>
            <a:endParaRPr lang="zh-CN" altLang="en-US" sz="2400" smtClean="0"/>
          </a:p>
          <a:p>
            <a:endParaRPr lang="zh-CN" altLang="en-US" sz="2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蓝色背景">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蓝色背景</Template>
  <TotalTime>6224</TotalTime>
  <Words>1172</Words>
  <Application>Microsoft Office PowerPoint</Application>
  <PresentationFormat>全屏显示(4:3)</PresentationFormat>
  <Paragraphs>141</Paragraphs>
  <Slides>17</Slides>
  <Notes>1</Notes>
  <HiddenSlides>0</HiddenSlides>
  <MMClips>0</MMClips>
  <ScaleCrop>false</ScaleCrop>
  <HeadingPairs>
    <vt:vector size="4" baseType="variant">
      <vt:variant>
        <vt:lpstr>主题</vt:lpstr>
      </vt:variant>
      <vt:variant>
        <vt:i4>3</vt:i4>
      </vt:variant>
      <vt:variant>
        <vt:lpstr>幻灯片标题</vt:lpstr>
      </vt:variant>
      <vt:variant>
        <vt:i4>17</vt:i4>
      </vt:variant>
    </vt:vector>
  </HeadingPairs>
  <TitlesOfParts>
    <vt:vector size="20" baseType="lpstr">
      <vt:lpstr>蓝色背景</vt:lpstr>
      <vt:lpstr>自定义设计方案</vt:lpstr>
      <vt:lpstr>1_自定义设计方案</vt:lpstr>
      <vt:lpstr>学术英语课程设置与教学实践 </vt:lpstr>
      <vt:lpstr>学术英语课程的需求</vt:lpstr>
      <vt:lpstr>关于学术英语课程的一些争议</vt:lpstr>
      <vt:lpstr>学术英语概念</vt:lpstr>
      <vt:lpstr> 我对学术英语的认识</vt:lpstr>
      <vt:lpstr>国外学术英语课程</vt:lpstr>
      <vt:lpstr>复旦大学英语课程体系</vt:lpstr>
      <vt:lpstr>复旦学术英语课程</vt:lpstr>
      <vt:lpstr> 我的课程 -- 学术英语（社会科学） </vt:lpstr>
      <vt:lpstr>复旦学术英语课程教学目标</vt:lpstr>
      <vt:lpstr>学术英语课程教学手段和方法（1）</vt:lpstr>
      <vt:lpstr>学术英语课程教学手段和方法（2）</vt:lpstr>
      <vt:lpstr>学术英语课程教学手段和方法（3） </vt:lpstr>
      <vt:lpstr>考核</vt:lpstr>
      <vt:lpstr>评估和反馈</vt:lpstr>
      <vt:lpstr>关于学术英语课程设置的几点建议</vt:lpstr>
      <vt:lpstr>幻灯片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effects of generalized school choice on achievements and stratification : Evidence from Chile’s voucher program</dc:title>
  <dc:creator>yansu</dc:creator>
  <cp:lastModifiedBy>1</cp:lastModifiedBy>
  <cp:revision>428</cp:revision>
  <dcterms:created xsi:type="dcterms:W3CDTF">2012-11-01T07:00:10Z</dcterms:created>
  <dcterms:modified xsi:type="dcterms:W3CDTF">2013-05-05T00:03:05Z</dcterms:modified>
</cp:coreProperties>
</file>