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handoutMasterIdLst>
    <p:handoutMasterId r:id="rId34"/>
  </p:handoutMasterIdLst>
  <p:sldIdLst>
    <p:sldId id="283" r:id="rId2"/>
    <p:sldId id="285" r:id="rId3"/>
    <p:sldId id="325" r:id="rId4"/>
    <p:sldId id="326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28" r:id="rId15"/>
    <p:sldId id="329" r:id="rId16"/>
    <p:sldId id="327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30" r:id="rId27"/>
    <p:sldId id="319" r:id="rId28"/>
    <p:sldId id="320" r:id="rId29"/>
    <p:sldId id="321" r:id="rId30"/>
    <p:sldId id="322" r:id="rId31"/>
    <p:sldId id="323" r:id="rId32"/>
    <p:sldId id="284" r:id="rId33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5pPr>
    <a:lvl6pPr marL="2286000" algn="l" defTabSz="914400" rtl="0" eaLnBrk="1" latinLnBrk="0" hangingPunct="1"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6pPr>
    <a:lvl7pPr marL="2743200" algn="l" defTabSz="914400" rtl="0" eaLnBrk="1" latinLnBrk="0" hangingPunct="1"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7pPr>
    <a:lvl8pPr marL="3200400" algn="l" defTabSz="914400" rtl="0" eaLnBrk="1" latinLnBrk="0" hangingPunct="1"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8pPr>
    <a:lvl9pPr marL="3657600" algn="l" defTabSz="914400" rtl="0" eaLnBrk="1" latinLnBrk="0" hangingPunct="1">
      <a:defRPr sz="2000" b="1" kern="1200">
        <a:solidFill>
          <a:schemeClr val="accent1"/>
        </a:solidFill>
        <a:latin typeface="Lucida Sans Unicode" pitchFamily="34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575"/>
    <a:srgbClr val="737373"/>
    <a:srgbClr val="FFFFCC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859" autoAdjust="0"/>
    <p:restoredTop sz="94622" autoAdjust="0"/>
  </p:normalViewPr>
  <p:slideViewPr>
    <p:cSldViewPr snapToObjects="1">
      <p:cViewPr varScale="1">
        <p:scale>
          <a:sx n="68" d="100"/>
          <a:sy n="68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A51CEBE-4A46-479C-8F0F-AAF0F95D3F9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38"/>
          <p:cNvSpPr txBox="1">
            <a:spLocks noChangeArrowheads="1"/>
          </p:cNvSpPr>
          <p:nvPr/>
        </p:nvSpPr>
        <p:spPr bwMode="black">
          <a:xfrm>
            <a:off x="2971800" y="6248400"/>
            <a:ext cx="575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4" name="Text Box 2560"/>
          <p:cNvSpPr txBox="1">
            <a:spLocks noChangeArrowheads="1"/>
          </p:cNvSpPr>
          <p:nvPr/>
        </p:nvSpPr>
        <p:spPr bwMode="auto">
          <a:xfrm>
            <a:off x="514350" y="2286000"/>
            <a:ext cx="6384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altLang="ko-KR" sz="1400">
                <a:solidFill>
                  <a:schemeClr val="tx1"/>
                </a:solidFill>
                <a:latin typeface="Verdana" pitchFamily="34" charset="0"/>
              </a:rPr>
              <a:t>Add Your Company Slogan</a:t>
            </a:r>
          </a:p>
        </p:txBody>
      </p:sp>
      <p:sp>
        <p:nvSpPr>
          <p:cNvPr id="5" name="Rectangle 2784"/>
          <p:cNvSpPr>
            <a:spLocks noChangeArrowheads="1"/>
          </p:cNvSpPr>
          <p:nvPr/>
        </p:nvSpPr>
        <p:spPr bwMode="auto">
          <a:xfrm>
            <a:off x="0" y="3298825"/>
            <a:ext cx="9144000" cy="392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Rectangle 2787"/>
          <p:cNvSpPr>
            <a:spLocks noChangeArrowheads="1"/>
          </p:cNvSpPr>
          <p:nvPr/>
        </p:nvSpPr>
        <p:spPr bwMode="auto">
          <a:xfrm>
            <a:off x="0" y="3690938"/>
            <a:ext cx="9144000" cy="2079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AutoShape 2788"/>
          <p:cNvSpPr>
            <a:spLocks noChangeArrowheads="1"/>
          </p:cNvSpPr>
          <p:nvPr/>
        </p:nvSpPr>
        <p:spPr bwMode="auto">
          <a:xfrm>
            <a:off x="4953000" y="3857625"/>
            <a:ext cx="954088" cy="741363"/>
          </a:xfrm>
          <a:prstGeom prst="chevron">
            <a:avLst>
              <a:gd name="adj" fmla="val 3217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AutoShape 2792"/>
          <p:cNvSpPr>
            <a:spLocks noChangeArrowheads="1"/>
          </p:cNvSpPr>
          <p:nvPr/>
        </p:nvSpPr>
        <p:spPr bwMode="auto">
          <a:xfrm>
            <a:off x="5857875" y="3857625"/>
            <a:ext cx="954088" cy="741363"/>
          </a:xfrm>
          <a:prstGeom prst="chevron">
            <a:avLst>
              <a:gd name="adj" fmla="val 3217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AutoShape 2793"/>
          <p:cNvSpPr>
            <a:spLocks noChangeArrowheads="1"/>
          </p:cNvSpPr>
          <p:nvPr/>
        </p:nvSpPr>
        <p:spPr bwMode="auto">
          <a:xfrm>
            <a:off x="6742113" y="3857625"/>
            <a:ext cx="954087" cy="741363"/>
          </a:xfrm>
          <a:prstGeom prst="chevron">
            <a:avLst>
              <a:gd name="adj" fmla="val 3217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" name="AutoShape 2794"/>
          <p:cNvSpPr>
            <a:spLocks noChangeArrowheads="1"/>
          </p:cNvSpPr>
          <p:nvPr/>
        </p:nvSpPr>
        <p:spPr bwMode="auto">
          <a:xfrm>
            <a:off x="7656513" y="3857625"/>
            <a:ext cx="954087" cy="741363"/>
          </a:xfrm>
          <a:prstGeom prst="chevron">
            <a:avLst>
              <a:gd name="adj" fmla="val 3217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1" name="Rectangle 2795"/>
          <p:cNvSpPr>
            <a:spLocks noChangeArrowheads="1"/>
          </p:cNvSpPr>
          <p:nvPr/>
        </p:nvSpPr>
        <p:spPr bwMode="auto">
          <a:xfrm>
            <a:off x="522288" y="1081088"/>
            <a:ext cx="163512" cy="163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" name="Rectangle 2796"/>
          <p:cNvSpPr>
            <a:spLocks noChangeArrowheads="1"/>
          </p:cNvSpPr>
          <p:nvPr/>
        </p:nvSpPr>
        <p:spPr bwMode="auto">
          <a:xfrm>
            <a:off x="903288" y="1381125"/>
            <a:ext cx="163512" cy="163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" name="Rectangle 2797"/>
          <p:cNvSpPr>
            <a:spLocks noChangeArrowheads="1"/>
          </p:cNvSpPr>
          <p:nvPr/>
        </p:nvSpPr>
        <p:spPr bwMode="auto">
          <a:xfrm>
            <a:off x="1447800" y="1217613"/>
            <a:ext cx="163513" cy="163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4" name="Rectangle 2798"/>
          <p:cNvSpPr>
            <a:spLocks noChangeArrowheads="1"/>
          </p:cNvSpPr>
          <p:nvPr/>
        </p:nvSpPr>
        <p:spPr bwMode="auto">
          <a:xfrm>
            <a:off x="1284288" y="1741488"/>
            <a:ext cx="163512" cy="163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5" name="Rectangle 2799"/>
          <p:cNvSpPr>
            <a:spLocks noChangeArrowheads="1"/>
          </p:cNvSpPr>
          <p:nvPr/>
        </p:nvSpPr>
        <p:spPr bwMode="auto">
          <a:xfrm>
            <a:off x="1665288" y="2122488"/>
            <a:ext cx="163512" cy="163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6" name="Rectangle 2800"/>
          <p:cNvSpPr>
            <a:spLocks noChangeArrowheads="1"/>
          </p:cNvSpPr>
          <p:nvPr/>
        </p:nvSpPr>
        <p:spPr bwMode="auto">
          <a:xfrm>
            <a:off x="2046288" y="1741488"/>
            <a:ext cx="163512" cy="1635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7" name="Rectangle 2801"/>
          <p:cNvSpPr>
            <a:spLocks noChangeArrowheads="1"/>
          </p:cNvSpPr>
          <p:nvPr/>
        </p:nvSpPr>
        <p:spPr bwMode="auto">
          <a:xfrm>
            <a:off x="820738" y="2038350"/>
            <a:ext cx="163512" cy="163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3848" name="Rectangle 536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457200" y="2617788"/>
            <a:ext cx="8486775" cy="1611312"/>
          </a:xfrm>
        </p:spPr>
        <p:txBody>
          <a:bodyPr anchor="t"/>
          <a:lstStyle>
            <a:lvl1pPr>
              <a:lnSpc>
                <a:spcPct val="80000"/>
              </a:lnSpc>
              <a:defRPr sz="5000">
                <a:ea typeface="굴림" pitchFamily="50" charset="-127"/>
              </a:defRPr>
            </a:lvl1pPr>
          </a:lstStyle>
          <a:p>
            <a:r>
              <a:rPr lang="en-US" altLang="ko-KR"/>
              <a:t>Powerpoint Template</a:t>
            </a:r>
          </a:p>
        </p:txBody>
      </p:sp>
      <p:sp>
        <p:nvSpPr>
          <p:cNvPr id="18" name="Rectangle 2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457200" y="6553200"/>
            <a:ext cx="21336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" name="Rectangle 2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00400" y="6629400"/>
            <a:ext cx="2895600" cy="152400"/>
          </a:xfrm>
        </p:spPr>
        <p:txBody>
          <a:bodyPr/>
          <a:lstStyle>
            <a:lvl1pPr algn="ctr">
              <a:defRPr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0" name="Rectangle 2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610350" y="6553200"/>
            <a:ext cx="2133600" cy="152400"/>
          </a:xfrm>
        </p:spPr>
        <p:txBody>
          <a:bodyPr/>
          <a:lstStyle>
            <a:lvl1pPr algn="r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59D5A0AA-ED70-42B9-9F7E-9CE09160765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1FFA1-C39B-41CE-A405-F01AEC94D2E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34175" y="152400"/>
            <a:ext cx="2181225" cy="6248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85738" y="152400"/>
            <a:ext cx="6396037" cy="6248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B2D5-8741-46E2-8A50-B44EF5499A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8" y="152400"/>
            <a:ext cx="8729662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857250" y="1447800"/>
            <a:ext cx="7372350" cy="49530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26CBB-AD87-4F5E-AA36-E73025EE5D4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738" y="152400"/>
            <a:ext cx="8729662" cy="609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57250" y="1447800"/>
            <a:ext cx="7372350" cy="49530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2B4D5-DB5A-45F3-8BC5-84FD3B40B89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966BC-BADA-4088-9043-396B0178C1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5B2E-87FA-4A2E-9D59-BB4439A1AE4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57250" y="1447800"/>
            <a:ext cx="36099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9625" y="1447800"/>
            <a:ext cx="3609975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ADB4-D9A7-46F1-962F-CB6CCC948FA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F841B-A4BC-4A3F-9D5E-BE916FCBA0A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60F06-A274-4FDE-9C80-C4267E8F439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4AB5B-7D68-49EA-AA3A-8B20A69349F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2D06-21DE-4F5F-88E7-DE08C28C38F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03BC-9D8D-4F75-9A05-35CF3AA2276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9" name="Rectangle 311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27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47800"/>
            <a:ext cx="73723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2312" name="Rectangle 24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148263" y="6477000"/>
            <a:ext cx="3657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ko-KR"/>
              <a:t>Logo</a:t>
            </a:r>
          </a:p>
        </p:txBody>
      </p:sp>
      <p:sp>
        <p:nvSpPr>
          <p:cNvPr id="12313" name="Rectangle 25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286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F7F4567-D8D0-4383-B739-8E20281DFC7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2592" name="Rectangle 304"/>
          <p:cNvSpPr>
            <a:spLocks noChangeArrowheads="1"/>
          </p:cNvSpPr>
          <p:nvPr/>
        </p:nvSpPr>
        <p:spPr bwMode="gray">
          <a:xfrm>
            <a:off x="0" y="685800"/>
            <a:ext cx="9144000" cy="2317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593" name="Rectangle 305"/>
          <p:cNvSpPr>
            <a:spLocks noChangeArrowheads="1"/>
          </p:cNvSpPr>
          <p:nvPr/>
        </p:nvSpPr>
        <p:spPr bwMode="auto">
          <a:xfrm>
            <a:off x="0" y="917575"/>
            <a:ext cx="9144000" cy="12223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597" name="AutoShape 309"/>
          <p:cNvSpPr>
            <a:spLocks noChangeArrowheads="1"/>
          </p:cNvSpPr>
          <p:nvPr/>
        </p:nvSpPr>
        <p:spPr bwMode="auto">
          <a:xfrm>
            <a:off x="7750175" y="976313"/>
            <a:ext cx="609600" cy="485775"/>
          </a:xfrm>
          <a:prstGeom prst="chevron">
            <a:avLst>
              <a:gd name="adj" fmla="val 3137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2598" name="AutoShape 310"/>
          <p:cNvSpPr>
            <a:spLocks noChangeArrowheads="1"/>
          </p:cNvSpPr>
          <p:nvPr/>
        </p:nvSpPr>
        <p:spPr bwMode="auto">
          <a:xfrm>
            <a:off x="8424863" y="976313"/>
            <a:ext cx="609600" cy="485775"/>
          </a:xfrm>
          <a:prstGeom prst="chevron">
            <a:avLst>
              <a:gd name="adj" fmla="val 31373"/>
            </a:avLst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1034" name="Rectangle 21"/>
          <p:cNvSpPr>
            <a:spLocks noGrp="1" noChangeArrowheads="1"/>
          </p:cNvSpPr>
          <p:nvPr>
            <p:ph type="title"/>
          </p:nvPr>
        </p:nvSpPr>
        <p:spPr bwMode="gray">
          <a:xfrm>
            <a:off x="185738" y="152400"/>
            <a:ext cx="87296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ransition advTm="5000">
    <p:random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10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&#26700;&#38754;\12%20-%20Unchanged%20Mind.wa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79512" y="2617788"/>
            <a:ext cx="9035893" cy="1611312"/>
          </a:xfrm>
        </p:spPr>
        <p:txBody>
          <a:bodyPr/>
          <a:lstStyle/>
          <a:p>
            <a:pPr eaLnBrk="1" hangingPunct="1"/>
            <a:r>
              <a:rPr lang="zh-CN" altLang="en-US" sz="3600" dirty="0" smtClean="0"/>
              <a:t>英语后续课程教学研修班</a:t>
            </a:r>
            <a:endParaRPr lang="ko-KR" altLang="en-US" sz="3600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3500" y="3857625"/>
            <a:ext cx="4972050" cy="914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zh-CN" altLang="en-US" sz="3600" smtClean="0">
                <a:ea typeface="굴림" pitchFamily="50" charset="-127"/>
              </a:rPr>
              <a:t>照   片   联   播</a:t>
            </a:r>
            <a:endParaRPr lang="ko-KR" altLang="en-US" sz="3600" smtClean="0">
              <a:ea typeface="굴림" pitchFamily="50" charset="-127"/>
            </a:endParaRPr>
          </a:p>
        </p:txBody>
      </p:sp>
      <p:cxnSp>
        <p:nvCxnSpPr>
          <p:cNvPr id="3076" name="直接连接符 5"/>
          <p:cNvCxnSpPr>
            <a:cxnSpLocks noChangeShapeType="1"/>
          </p:cNvCxnSpPr>
          <p:nvPr/>
        </p:nvCxnSpPr>
        <p:spPr bwMode="auto">
          <a:xfrm>
            <a:off x="457200" y="2428875"/>
            <a:ext cx="2971800" cy="1588"/>
          </a:xfrm>
          <a:prstGeom prst="line">
            <a:avLst/>
          </a:prstGeom>
          <a:noFill/>
          <a:ln w="254000" algn="ctr">
            <a:solidFill>
              <a:srgbClr val="757575"/>
            </a:solidFill>
            <a:round/>
            <a:headEnd/>
            <a:tailEnd/>
          </a:ln>
        </p:spPr>
      </p:cxnSp>
      <p:cxnSp>
        <p:nvCxnSpPr>
          <p:cNvPr id="3077" name="直接连接符 6"/>
          <p:cNvCxnSpPr>
            <a:cxnSpLocks noChangeShapeType="1"/>
          </p:cNvCxnSpPr>
          <p:nvPr/>
        </p:nvCxnSpPr>
        <p:spPr bwMode="auto">
          <a:xfrm>
            <a:off x="6172200" y="6429375"/>
            <a:ext cx="2971800" cy="1588"/>
          </a:xfrm>
          <a:prstGeom prst="line">
            <a:avLst/>
          </a:prstGeom>
          <a:noFill/>
          <a:ln w="317500" algn="ctr">
            <a:solidFill>
              <a:srgbClr val="757575"/>
            </a:solidFill>
            <a:round/>
            <a:headEnd/>
            <a:tailEnd/>
          </a:ln>
        </p:spPr>
      </p:cxnSp>
      <p:pic>
        <p:nvPicPr>
          <p:cNvPr id="6" name="12 - Unchanged Mind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-71438" y="857250"/>
            <a:ext cx="9215438" cy="1587"/>
          </a:xfrm>
          <a:prstGeom prst="line">
            <a:avLst/>
          </a:prstGeom>
          <a:noFill/>
          <a:ln w="1270000" algn="ctr">
            <a:solidFill>
              <a:srgbClr val="757575"/>
            </a:solidFill>
            <a:round/>
            <a:headEnd/>
            <a:tailEnd/>
          </a:ln>
        </p:spPr>
      </p:cxnSp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00" y="216248"/>
            <a:ext cx="4064000" cy="609208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" y="220163"/>
            <a:ext cx="9138127" cy="608425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" y="214290"/>
            <a:ext cx="9138127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" y="214290"/>
            <a:ext cx="9022080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9144000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6349"/>
            <a:ext cx="9144000" cy="6091881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" y="214290"/>
            <a:ext cx="9138127" cy="609599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520" y="214290"/>
            <a:ext cx="9022960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" y="214290"/>
            <a:ext cx="9131856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-71438" y="857250"/>
            <a:ext cx="9215438" cy="1587"/>
          </a:xfrm>
          <a:prstGeom prst="line">
            <a:avLst/>
          </a:prstGeom>
          <a:noFill/>
          <a:ln w="1270000" algn="ctr">
            <a:solidFill>
              <a:srgbClr val="757575"/>
            </a:solidFill>
            <a:round/>
            <a:headEnd/>
            <a:tailEnd/>
          </a:ln>
        </p:spPr>
      </p:cxnSp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2612" y="214290"/>
            <a:ext cx="4058776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/>
              <a:t>外研与您  一路同行</a:t>
            </a:r>
            <a:r>
              <a:rPr lang="en-US" altLang="ko-KR" dirty="0" smtClean="0"/>
              <a:t>!</a:t>
            </a:r>
          </a:p>
        </p:txBody>
      </p:sp>
      <p:cxnSp>
        <p:nvCxnSpPr>
          <p:cNvPr id="29699" name="直接连接符 3"/>
          <p:cNvCxnSpPr>
            <a:cxnSpLocks noChangeShapeType="1"/>
          </p:cNvCxnSpPr>
          <p:nvPr/>
        </p:nvCxnSpPr>
        <p:spPr bwMode="auto">
          <a:xfrm>
            <a:off x="457200" y="2428875"/>
            <a:ext cx="2971800" cy="1588"/>
          </a:xfrm>
          <a:prstGeom prst="line">
            <a:avLst/>
          </a:prstGeom>
          <a:noFill/>
          <a:ln w="254000" algn="ctr">
            <a:solidFill>
              <a:srgbClr val="757575"/>
            </a:solidFill>
            <a:round/>
            <a:headEnd/>
            <a:tailEnd/>
          </a:ln>
        </p:spPr>
      </p:cxnSp>
      <p:cxnSp>
        <p:nvCxnSpPr>
          <p:cNvPr id="29700" name="直接连接符 4"/>
          <p:cNvCxnSpPr>
            <a:cxnSpLocks noChangeShapeType="1"/>
          </p:cNvCxnSpPr>
          <p:nvPr/>
        </p:nvCxnSpPr>
        <p:spPr bwMode="auto">
          <a:xfrm>
            <a:off x="6172200" y="6429375"/>
            <a:ext cx="2971800" cy="1588"/>
          </a:xfrm>
          <a:prstGeom prst="line">
            <a:avLst/>
          </a:prstGeom>
          <a:noFill/>
          <a:ln w="317500" algn="ctr">
            <a:solidFill>
              <a:srgbClr val="757575"/>
            </a:solidFill>
            <a:round/>
            <a:headEnd/>
            <a:tailEnd/>
          </a:ln>
        </p:spPr>
      </p:cxn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-71438" y="857250"/>
            <a:ext cx="9215438" cy="1587"/>
          </a:xfrm>
          <a:prstGeom prst="line">
            <a:avLst/>
          </a:prstGeom>
          <a:noFill/>
          <a:ln w="1270000" algn="ctr">
            <a:solidFill>
              <a:srgbClr val="757575"/>
            </a:solidFill>
            <a:round/>
            <a:headEnd/>
            <a:tailEnd/>
          </a:ln>
        </p:spPr>
      </p:cxnSp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2612" y="214290"/>
            <a:ext cx="4058776" cy="609600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110719 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8208"/>
            <a:ext cx="9144000" cy="6088164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>
          <a:xfrm>
            <a:off x="4786314" y="6477000"/>
            <a:ext cx="4019549" cy="304800"/>
          </a:xfrm>
        </p:spPr>
        <p:txBody>
          <a:bodyPr/>
          <a:lstStyle/>
          <a:p>
            <a:pPr>
              <a:defRPr/>
            </a:pPr>
            <a:r>
              <a:rPr lang="zh-CN" altLang="en-US" dirty="0" smtClean="0"/>
              <a:t>英语后续课程教学研修班</a:t>
            </a:r>
            <a:endParaRPr lang="en-US" altLang="ko-KR" dirty="0"/>
          </a:p>
        </p:txBody>
      </p:sp>
    </p:spTree>
  </p:cSld>
  <p:clrMapOvr>
    <a:masterClrMapping/>
  </p:clrMapOvr>
  <p:transition advTm="5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777777"/>
      </a:dk2>
      <a:lt2>
        <a:srgbClr val="FFFFCC"/>
      </a:lt2>
      <a:accent1>
        <a:srgbClr val="FFFFCC"/>
      </a:accent1>
      <a:accent2>
        <a:srgbClr val="7CCEE8"/>
      </a:accent2>
      <a:accent3>
        <a:srgbClr val="BDBDBD"/>
      </a:accent3>
      <a:accent4>
        <a:srgbClr val="DADADA"/>
      </a:accent4>
      <a:accent5>
        <a:srgbClr val="FFFFE2"/>
      </a:accent5>
      <a:accent6>
        <a:srgbClr val="70BAD2"/>
      </a:accent6>
      <a:hlink>
        <a:srgbClr val="D5E494"/>
      </a:hlink>
      <a:folHlink>
        <a:srgbClr val="FF9900"/>
      </a:folHlink>
    </a:clrScheme>
    <a:fontScheme name="Office 主题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Lucida Sans Unicode" pitchFamily="34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accent1"/>
            </a:solidFill>
            <a:effectLst/>
            <a:latin typeface="Lucida Sans Unicode" pitchFamily="34" charset="0"/>
            <a:ea typeface="굴림" pitchFamily="50" charset="-127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777777"/>
        </a:dk2>
        <a:lt2>
          <a:srgbClr val="FFFFCC"/>
        </a:lt2>
        <a:accent1>
          <a:srgbClr val="FFFFCC"/>
        </a:accent1>
        <a:accent2>
          <a:srgbClr val="7CCEE8"/>
        </a:accent2>
        <a:accent3>
          <a:srgbClr val="BDBDBD"/>
        </a:accent3>
        <a:accent4>
          <a:srgbClr val="DADADA"/>
        </a:accent4>
        <a:accent5>
          <a:srgbClr val="FFFFE2"/>
        </a:accent5>
        <a:accent6>
          <a:srgbClr val="70BAD2"/>
        </a:accent6>
        <a:hlink>
          <a:srgbClr val="D5E494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777777"/>
        </a:dk2>
        <a:lt2>
          <a:srgbClr val="FFFFCC"/>
        </a:lt2>
        <a:accent1>
          <a:srgbClr val="FFFFCC"/>
        </a:accent1>
        <a:accent2>
          <a:srgbClr val="7CCEE8"/>
        </a:accent2>
        <a:accent3>
          <a:srgbClr val="BDBDBD"/>
        </a:accent3>
        <a:accent4>
          <a:srgbClr val="DADADA"/>
        </a:accent4>
        <a:accent5>
          <a:srgbClr val="FFFFE2"/>
        </a:accent5>
        <a:accent6>
          <a:srgbClr val="70BAD2"/>
        </a:accent6>
        <a:hlink>
          <a:srgbClr val="D5E494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777777"/>
        </a:dk2>
        <a:lt2>
          <a:srgbClr val="CCECFF"/>
        </a:lt2>
        <a:accent1>
          <a:srgbClr val="CCECFF"/>
        </a:accent1>
        <a:accent2>
          <a:srgbClr val="7CCEE8"/>
        </a:accent2>
        <a:accent3>
          <a:srgbClr val="BDBDBD"/>
        </a:accent3>
        <a:accent4>
          <a:srgbClr val="DADADA"/>
        </a:accent4>
        <a:accent5>
          <a:srgbClr val="E2F4FF"/>
        </a:accent5>
        <a:accent6>
          <a:srgbClr val="70BAD2"/>
        </a:accent6>
        <a:hlink>
          <a:srgbClr val="D5E494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1718</TotalTime>
  <Words>166</Words>
  <Application>Microsoft Office PowerPoint</Application>
  <PresentationFormat>全屏显示(4:3)</PresentationFormat>
  <Paragraphs>33</Paragraphs>
  <Slides>32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3" baseType="lpstr">
      <vt:lpstr>Office 主题</vt:lpstr>
      <vt:lpstr>英语后续课程教学研修班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外研与您  一路同行!</vt:lpstr>
    </vt:vector>
  </TitlesOfParts>
  <Company>현대엔지니어링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문희</dc:creator>
  <cp:lastModifiedBy>1</cp:lastModifiedBy>
  <cp:revision>107</cp:revision>
  <dcterms:created xsi:type="dcterms:W3CDTF">2003-10-14T00:58:10Z</dcterms:created>
  <dcterms:modified xsi:type="dcterms:W3CDTF">2013-05-05T07:15:50Z</dcterms:modified>
</cp:coreProperties>
</file>