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58" r:id="rId3"/>
    <p:sldId id="287" r:id="rId4"/>
    <p:sldId id="259" r:id="rId5"/>
    <p:sldId id="370" r:id="rId6"/>
    <p:sldId id="382" r:id="rId7"/>
    <p:sldId id="390" r:id="rId8"/>
    <p:sldId id="389" r:id="rId9"/>
    <p:sldId id="391" r:id="rId10"/>
    <p:sldId id="290" r:id="rId11"/>
    <p:sldId id="386" r:id="rId12"/>
    <p:sldId id="388" r:id="rId13"/>
    <p:sldId id="295" r:id="rId14"/>
    <p:sldId id="330" r:id="rId15"/>
    <p:sldId id="344" r:id="rId16"/>
    <p:sldId id="378" r:id="rId17"/>
    <p:sldId id="307" r:id="rId18"/>
    <p:sldId id="364" r:id="rId19"/>
    <p:sldId id="329" r:id="rId20"/>
    <p:sldId id="379" r:id="rId21"/>
    <p:sldId id="380" r:id="rId22"/>
    <p:sldId id="381" r:id="rId23"/>
    <p:sldId id="374" r:id="rId24"/>
    <p:sldId id="383" r:id="rId25"/>
    <p:sldId id="375" r:id="rId26"/>
    <p:sldId id="294" r:id="rId27"/>
    <p:sldId id="293" r:id="rId28"/>
    <p:sldId id="336" r:id="rId29"/>
    <p:sldId id="337" r:id="rId30"/>
    <p:sldId id="361" r:id="rId31"/>
    <p:sldId id="362" r:id="rId32"/>
    <p:sldId id="306" r:id="rId33"/>
  </p:sldIdLst>
  <p:sldSz cx="9144000" cy="6858000" type="screen4x3"/>
  <p:notesSz cx="6858000" cy="9144000"/>
  <p:embeddedFontLst>
    <p:embeddedFont>
      <p:font typeface="Roboto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微软雅黑" pitchFamily="34" charset="-122"/>
      <p:regular r:id="rId40"/>
      <p:bold r:id="rId41"/>
    </p:embeddedFont>
    <p:embeddedFont>
      <p:font typeface="微软雅黑 Light" charset="-122"/>
      <p:regular r:id="rId42"/>
    </p:embeddedFont>
    <p:embeddedFont>
      <p:font typeface="Open Sans" charset="0"/>
      <p:regular r:id="rId43"/>
    </p:embeddedFont>
    <p:embeddedFont>
      <p:font typeface="等线" charset="-122"/>
      <p:regular r:id="rId44"/>
      <p:bold r:id="rId45"/>
    </p:embeddedFont>
    <p:embeddedFont>
      <p:font typeface="Arial Unicode MS" pitchFamily="34" charset="-122"/>
      <p:regular r:id="rId46"/>
    </p:embeddedFont>
    <p:embeddedFont>
      <p:font typeface="冬青黑体简体中文 W3" charset="-122"/>
      <p:regular r:id="rId47"/>
    </p:embeddedFont>
  </p:embeddedFontLst>
  <p:custShowLst>
    <p:custShow name="自定义放映 1" id="0">
      <p:sldLst>
        <p:sld r:id="rId2"/>
        <p:sld r:id="rId4"/>
        <p:sld r:id="rId5"/>
        <p:sld r:id="rId11"/>
        <p:sld r:id="rId14"/>
        <p:sld r:id="rId28"/>
        <p:sld r:id="rId27"/>
        <p:sld r:id="rId18"/>
        <p:sld r:id="rId33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1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787" userDrawn="1">
          <p15:clr>
            <a:srgbClr val="A4A3A4"/>
          </p15:clr>
        </p15:guide>
        <p15:guide id="4" pos="50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" initials="t" lastIdx="1" clrIdx="0">
    <p:extLst>
      <p:ext uri="{19B8F6BF-5375-455C-9EA6-DF929625EA0E}">
        <p15:presenceInfo xmlns="" xmlns:p15="http://schemas.microsoft.com/office/powerpoint/2012/main" userId="thi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6DE"/>
    <a:srgbClr val="EE1C39"/>
    <a:srgbClr val="F08580"/>
    <a:srgbClr val="10495E"/>
    <a:srgbClr val="A17B82"/>
    <a:srgbClr val="E79393"/>
    <a:srgbClr val="F11938"/>
    <a:srgbClr val="FF0000"/>
    <a:srgbClr val="272927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1" autoAdjust="0"/>
    <p:restoredTop sz="94129" autoAdjust="0"/>
  </p:normalViewPr>
  <p:slideViewPr>
    <p:cSldViewPr snapToGrid="0" showGuides="1">
      <p:cViewPr varScale="1">
        <p:scale>
          <a:sx n="82" d="100"/>
          <a:sy n="82" d="100"/>
        </p:scale>
        <p:origin x="-1781" y="-86"/>
      </p:cViewPr>
      <p:guideLst>
        <p:guide orient="horz" pos="2319"/>
        <p:guide pos="2880"/>
        <p:guide pos="3787"/>
        <p:guide pos="5035"/>
      </p:guideLst>
    </p:cSldViewPr>
  </p:slideViewPr>
  <p:outlineViewPr>
    <p:cViewPr>
      <p:scale>
        <a:sx n="33" d="100"/>
        <a:sy n="33" d="100"/>
      </p:scale>
      <p:origin x="0" y="-11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F77F-5171-4133-B974-E6C3FB9860DA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8086-5501-4AF9-B62F-E3CC9633F9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46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6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9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7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7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439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891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12747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72356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767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716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5703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376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967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1518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D162-5CE8-46AE-8329-82B7EA1D14FD}" type="datetimeFigureOut">
              <a:rPr lang="zh-CN" altLang="en-US" smtClean="0"/>
              <a:t>2017/7/22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5B16-0F33-4EE9-AE34-61D6763682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0635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591D162-5CE8-46AE-8329-82B7EA1D14FD}" type="datetimeFigureOut">
              <a:rPr lang="zh-CN" altLang="en-US" smtClean="0"/>
              <a:pPr/>
              <a:t>2017/7/22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FAE5B16-0F33-4EE9-AE34-61D67636822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8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hyperlink" Target="Emma43&#20013;&#33521;&#23383;&#24149;.mp4" TargetMode="External"/><Relationship Id="rId2" Type="http://schemas.microsoft.com/office/2007/relationships/media" Target="../media/media1.mp4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282D38"/>
          </a:fgClr>
          <a:bgClr>
            <a:srgbClr val="0B0D0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414711" y="-19887"/>
            <a:ext cx="5729289" cy="1057962"/>
            <a:chOff x="4067174" y="0"/>
            <a:chExt cx="8124827" cy="1028700"/>
          </a:xfrm>
        </p:grpSpPr>
        <p:sp>
          <p:nvSpPr>
            <p:cNvPr id="17" name="任意多边形 16"/>
            <p:cNvSpPr/>
            <p:nvPr/>
          </p:nvSpPr>
          <p:spPr>
            <a:xfrm>
              <a:off x="4067174" y="0"/>
              <a:ext cx="8124825" cy="723900"/>
            </a:xfrm>
            <a:custGeom>
              <a:avLst/>
              <a:gdLst>
                <a:gd name="connsiteX0" fmla="*/ 407194 w 8128000"/>
                <a:gd name="connsiteY0" fmla="*/ 0 h 723900"/>
                <a:gd name="connsiteX1" fmla="*/ 8128000 w 8128000"/>
                <a:gd name="connsiteY1" fmla="*/ 0 h 723900"/>
                <a:gd name="connsiteX2" fmla="*/ 8128000 w 8128000"/>
                <a:gd name="connsiteY2" fmla="*/ 723900 h 723900"/>
                <a:gd name="connsiteX3" fmla="*/ 0 w 8128000"/>
                <a:gd name="connsiteY3" fmla="*/ 72390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540" h="723900">
                  <a:moveTo>
                    <a:pt x="416734" y="0"/>
                  </a:moveTo>
                  <a:lnTo>
                    <a:pt x="8137540" y="0"/>
                  </a:lnTo>
                  <a:lnTo>
                    <a:pt x="8137540" y="723900"/>
                  </a:lnTo>
                  <a:lnTo>
                    <a:pt x="0" y="704850"/>
                  </a:lnTo>
                  <a:cubicBezTo>
                    <a:pt x="107111" y="473075"/>
                    <a:pt x="281003" y="241300"/>
                    <a:pt x="416734" y="0"/>
                  </a:cubicBezTo>
                  <a:close/>
                </a:path>
              </a:pathLst>
            </a:custGeom>
            <a:solidFill>
              <a:srgbClr val="981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076700" y="434974"/>
              <a:ext cx="8115301" cy="593726"/>
            </a:xfrm>
            <a:custGeom>
              <a:avLst/>
              <a:gdLst>
                <a:gd name="connsiteX0" fmla="*/ 270626 w 8115301"/>
                <a:gd name="connsiteY0" fmla="*/ 0 h 675970"/>
                <a:gd name="connsiteX1" fmla="*/ 309120 w 8115301"/>
                <a:gd name="connsiteY1" fmla="*/ 0 h 675970"/>
                <a:gd name="connsiteX2" fmla="*/ 8115301 w 8115301"/>
                <a:gd name="connsiteY2" fmla="*/ 0 h 675970"/>
                <a:gd name="connsiteX3" fmla="*/ 8115301 w 8115301"/>
                <a:gd name="connsiteY3" fmla="*/ 675969 h 675970"/>
                <a:gd name="connsiteX4" fmla="*/ 309129 w 8115301"/>
                <a:gd name="connsiteY4" fmla="*/ 675969 h 675970"/>
                <a:gd name="connsiteX5" fmla="*/ 309120 w 8115301"/>
                <a:gd name="connsiteY5" fmla="*/ 675970 h 675970"/>
                <a:gd name="connsiteX6" fmla="*/ 309111 w 8115301"/>
                <a:gd name="connsiteY6" fmla="*/ 675969 h 675970"/>
                <a:gd name="connsiteX7" fmla="*/ 270626 w 8115301"/>
                <a:gd name="connsiteY7" fmla="*/ 675969 h 675970"/>
                <a:gd name="connsiteX8" fmla="*/ 270626 w 8115301"/>
                <a:gd name="connsiteY8" fmla="*/ 671727 h 675970"/>
                <a:gd name="connsiteX9" fmla="*/ 246821 w 8115301"/>
                <a:gd name="connsiteY9" fmla="*/ 669103 h 675970"/>
                <a:gd name="connsiteX10" fmla="*/ 0 w 8115301"/>
                <a:gd name="connsiteY10" fmla="*/ 337985 h 675970"/>
                <a:gd name="connsiteX11" fmla="*/ 246821 w 8115301"/>
                <a:gd name="connsiteY11" fmla="*/ 6867 h 675970"/>
                <a:gd name="connsiteX12" fmla="*/ 270626 w 8115301"/>
                <a:gd name="connsiteY12" fmla="*/ 4243 h 67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01" h="675970">
                  <a:moveTo>
                    <a:pt x="270626" y="0"/>
                  </a:moveTo>
                  <a:lnTo>
                    <a:pt x="309120" y="0"/>
                  </a:lnTo>
                  <a:lnTo>
                    <a:pt x="8115301" y="0"/>
                  </a:lnTo>
                  <a:lnTo>
                    <a:pt x="8115301" y="675969"/>
                  </a:lnTo>
                  <a:lnTo>
                    <a:pt x="309129" y="675969"/>
                  </a:lnTo>
                  <a:lnTo>
                    <a:pt x="309120" y="675970"/>
                  </a:lnTo>
                  <a:lnTo>
                    <a:pt x="309111" y="675969"/>
                  </a:lnTo>
                  <a:lnTo>
                    <a:pt x="270626" y="675969"/>
                  </a:lnTo>
                  <a:lnTo>
                    <a:pt x="270626" y="671727"/>
                  </a:lnTo>
                  <a:lnTo>
                    <a:pt x="246821" y="669103"/>
                  </a:lnTo>
                  <a:cubicBezTo>
                    <a:pt x="105961" y="637588"/>
                    <a:pt x="0" y="501316"/>
                    <a:pt x="0" y="337985"/>
                  </a:cubicBezTo>
                  <a:cubicBezTo>
                    <a:pt x="0" y="174654"/>
                    <a:pt x="105961" y="38383"/>
                    <a:pt x="246821" y="6867"/>
                  </a:cubicBezTo>
                  <a:lnTo>
                    <a:pt x="270626" y="4243"/>
                  </a:lnTo>
                  <a:close/>
                </a:path>
              </a:pathLst>
            </a:cu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 flipV="1">
            <a:off x="0" y="5927873"/>
            <a:ext cx="7329488" cy="930127"/>
            <a:chOff x="4067174" y="0"/>
            <a:chExt cx="9258302" cy="1028701"/>
          </a:xfrm>
        </p:grpSpPr>
        <p:sp>
          <p:nvSpPr>
            <p:cNvPr id="24" name="任意多边形 23"/>
            <p:cNvSpPr/>
            <p:nvPr/>
          </p:nvSpPr>
          <p:spPr>
            <a:xfrm>
              <a:off x="4067174" y="0"/>
              <a:ext cx="9258302" cy="723900"/>
            </a:xfrm>
            <a:custGeom>
              <a:avLst/>
              <a:gdLst>
                <a:gd name="connsiteX0" fmla="*/ 407194 w 8128000"/>
                <a:gd name="connsiteY0" fmla="*/ 0 h 723900"/>
                <a:gd name="connsiteX1" fmla="*/ 8128000 w 8128000"/>
                <a:gd name="connsiteY1" fmla="*/ 0 h 723900"/>
                <a:gd name="connsiteX2" fmla="*/ 8128000 w 8128000"/>
                <a:gd name="connsiteY2" fmla="*/ 723900 h 723900"/>
                <a:gd name="connsiteX3" fmla="*/ 0 w 8128000"/>
                <a:gd name="connsiteY3" fmla="*/ 72390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540" h="723900">
                  <a:moveTo>
                    <a:pt x="416734" y="0"/>
                  </a:moveTo>
                  <a:lnTo>
                    <a:pt x="8137540" y="0"/>
                  </a:lnTo>
                  <a:lnTo>
                    <a:pt x="8137540" y="723900"/>
                  </a:lnTo>
                  <a:lnTo>
                    <a:pt x="0" y="704850"/>
                  </a:lnTo>
                  <a:cubicBezTo>
                    <a:pt x="107111" y="473075"/>
                    <a:pt x="281003" y="241300"/>
                    <a:pt x="416734" y="0"/>
                  </a:cubicBezTo>
                  <a:close/>
                </a:path>
              </a:pathLst>
            </a:custGeom>
            <a:solidFill>
              <a:srgbClr val="981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076700" y="434975"/>
              <a:ext cx="9248776" cy="593726"/>
            </a:xfrm>
            <a:custGeom>
              <a:avLst/>
              <a:gdLst>
                <a:gd name="connsiteX0" fmla="*/ 270626 w 8115301"/>
                <a:gd name="connsiteY0" fmla="*/ 0 h 675970"/>
                <a:gd name="connsiteX1" fmla="*/ 309120 w 8115301"/>
                <a:gd name="connsiteY1" fmla="*/ 0 h 675970"/>
                <a:gd name="connsiteX2" fmla="*/ 8115301 w 8115301"/>
                <a:gd name="connsiteY2" fmla="*/ 0 h 675970"/>
                <a:gd name="connsiteX3" fmla="*/ 8115301 w 8115301"/>
                <a:gd name="connsiteY3" fmla="*/ 675969 h 675970"/>
                <a:gd name="connsiteX4" fmla="*/ 309129 w 8115301"/>
                <a:gd name="connsiteY4" fmla="*/ 675969 h 675970"/>
                <a:gd name="connsiteX5" fmla="*/ 309120 w 8115301"/>
                <a:gd name="connsiteY5" fmla="*/ 675970 h 675970"/>
                <a:gd name="connsiteX6" fmla="*/ 309111 w 8115301"/>
                <a:gd name="connsiteY6" fmla="*/ 675969 h 675970"/>
                <a:gd name="connsiteX7" fmla="*/ 270626 w 8115301"/>
                <a:gd name="connsiteY7" fmla="*/ 675969 h 675970"/>
                <a:gd name="connsiteX8" fmla="*/ 270626 w 8115301"/>
                <a:gd name="connsiteY8" fmla="*/ 671727 h 675970"/>
                <a:gd name="connsiteX9" fmla="*/ 246821 w 8115301"/>
                <a:gd name="connsiteY9" fmla="*/ 669103 h 675970"/>
                <a:gd name="connsiteX10" fmla="*/ 0 w 8115301"/>
                <a:gd name="connsiteY10" fmla="*/ 337985 h 675970"/>
                <a:gd name="connsiteX11" fmla="*/ 246821 w 8115301"/>
                <a:gd name="connsiteY11" fmla="*/ 6867 h 675970"/>
                <a:gd name="connsiteX12" fmla="*/ 270626 w 8115301"/>
                <a:gd name="connsiteY12" fmla="*/ 4243 h 67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01" h="675970">
                  <a:moveTo>
                    <a:pt x="270626" y="0"/>
                  </a:moveTo>
                  <a:lnTo>
                    <a:pt x="309120" y="0"/>
                  </a:lnTo>
                  <a:lnTo>
                    <a:pt x="8115301" y="0"/>
                  </a:lnTo>
                  <a:lnTo>
                    <a:pt x="8115301" y="675969"/>
                  </a:lnTo>
                  <a:lnTo>
                    <a:pt x="309129" y="675969"/>
                  </a:lnTo>
                  <a:lnTo>
                    <a:pt x="309120" y="675970"/>
                  </a:lnTo>
                  <a:lnTo>
                    <a:pt x="309111" y="675969"/>
                  </a:lnTo>
                  <a:lnTo>
                    <a:pt x="270626" y="675969"/>
                  </a:lnTo>
                  <a:lnTo>
                    <a:pt x="270626" y="671727"/>
                  </a:lnTo>
                  <a:lnTo>
                    <a:pt x="246821" y="669103"/>
                  </a:lnTo>
                  <a:cubicBezTo>
                    <a:pt x="105961" y="637588"/>
                    <a:pt x="0" y="501316"/>
                    <a:pt x="0" y="337985"/>
                  </a:cubicBezTo>
                  <a:cubicBezTo>
                    <a:pt x="0" y="174654"/>
                    <a:pt x="105961" y="38383"/>
                    <a:pt x="246821" y="6867"/>
                  </a:cubicBezTo>
                  <a:lnTo>
                    <a:pt x="270626" y="4243"/>
                  </a:lnTo>
                  <a:close/>
                </a:path>
              </a:pathLst>
            </a:cu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44904" y="2188212"/>
            <a:ext cx="1254193" cy="1258672"/>
            <a:chOff x="2720975" y="1514475"/>
            <a:chExt cx="889000" cy="892175"/>
          </a:xfrm>
          <a:solidFill>
            <a:srgbClr val="EE1C39"/>
          </a:solidFill>
        </p:grpSpPr>
        <p:sp>
          <p:nvSpPr>
            <p:cNvPr id="44" name="Freeform 105"/>
            <p:cNvSpPr>
              <a:spLocks noEditPoints="1"/>
            </p:cNvSpPr>
            <p:nvPr/>
          </p:nvSpPr>
          <p:spPr bwMode="auto">
            <a:xfrm>
              <a:off x="2720975" y="1514475"/>
              <a:ext cx="889000" cy="892175"/>
            </a:xfrm>
            <a:custGeom>
              <a:avLst/>
              <a:gdLst>
                <a:gd name="T0" fmla="*/ 117 w 234"/>
                <a:gd name="T1" fmla="*/ 235 h 235"/>
                <a:gd name="T2" fmla="*/ 0 w 234"/>
                <a:gd name="T3" fmla="*/ 118 h 235"/>
                <a:gd name="T4" fmla="*/ 117 w 234"/>
                <a:gd name="T5" fmla="*/ 0 h 235"/>
                <a:gd name="T6" fmla="*/ 234 w 234"/>
                <a:gd name="T7" fmla="*/ 118 h 235"/>
                <a:gd name="T8" fmla="*/ 117 w 234"/>
                <a:gd name="T9" fmla="*/ 235 h 235"/>
                <a:gd name="T10" fmla="*/ 117 w 234"/>
                <a:gd name="T11" fmla="*/ 21 h 235"/>
                <a:gd name="T12" fmla="*/ 20 w 234"/>
                <a:gd name="T13" fmla="*/ 118 h 235"/>
                <a:gd name="T14" fmla="*/ 117 w 234"/>
                <a:gd name="T15" fmla="*/ 215 h 235"/>
                <a:gd name="T16" fmla="*/ 214 w 234"/>
                <a:gd name="T17" fmla="*/ 118 h 235"/>
                <a:gd name="T18" fmla="*/ 117 w 234"/>
                <a:gd name="T19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5">
                  <a:moveTo>
                    <a:pt x="117" y="235"/>
                  </a:moveTo>
                  <a:cubicBezTo>
                    <a:pt x="52" y="235"/>
                    <a:pt x="0" y="183"/>
                    <a:pt x="0" y="118"/>
                  </a:cubicBezTo>
                  <a:cubicBezTo>
                    <a:pt x="0" y="53"/>
                    <a:pt x="52" y="0"/>
                    <a:pt x="117" y="0"/>
                  </a:cubicBezTo>
                  <a:cubicBezTo>
                    <a:pt x="182" y="0"/>
                    <a:pt x="234" y="53"/>
                    <a:pt x="234" y="118"/>
                  </a:cubicBezTo>
                  <a:cubicBezTo>
                    <a:pt x="234" y="183"/>
                    <a:pt x="182" y="235"/>
                    <a:pt x="117" y="235"/>
                  </a:cubicBezTo>
                  <a:moveTo>
                    <a:pt x="117" y="21"/>
                  </a:moveTo>
                  <a:cubicBezTo>
                    <a:pt x="63" y="21"/>
                    <a:pt x="20" y="64"/>
                    <a:pt x="20" y="118"/>
                  </a:cubicBezTo>
                  <a:cubicBezTo>
                    <a:pt x="20" y="171"/>
                    <a:pt x="63" y="215"/>
                    <a:pt x="117" y="215"/>
                  </a:cubicBezTo>
                  <a:cubicBezTo>
                    <a:pt x="170" y="215"/>
                    <a:pt x="214" y="171"/>
                    <a:pt x="214" y="118"/>
                  </a:cubicBezTo>
                  <a:cubicBezTo>
                    <a:pt x="214" y="64"/>
                    <a:pt x="170" y="21"/>
                    <a:pt x="117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5" name="Freeform 106"/>
            <p:cNvSpPr>
              <a:spLocks/>
            </p:cNvSpPr>
            <p:nvPr/>
          </p:nvSpPr>
          <p:spPr bwMode="auto">
            <a:xfrm>
              <a:off x="3086100" y="20081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6" name="Freeform 107"/>
            <p:cNvSpPr>
              <a:spLocks/>
            </p:cNvSpPr>
            <p:nvPr/>
          </p:nvSpPr>
          <p:spPr bwMode="auto">
            <a:xfrm>
              <a:off x="3244850" y="1917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108"/>
            <p:cNvSpPr>
              <a:spLocks/>
            </p:cNvSpPr>
            <p:nvPr/>
          </p:nvSpPr>
          <p:spPr bwMode="auto">
            <a:xfrm>
              <a:off x="2906713" y="1830388"/>
              <a:ext cx="517525" cy="265113"/>
            </a:xfrm>
            <a:custGeom>
              <a:avLst/>
              <a:gdLst>
                <a:gd name="T0" fmla="*/ 136 w 136"/>
                <a:gd name="T1" fmla="*/ 23 h 70"/>
                <a:gd name="T2" fmla="*/ 89 w 136"/>
                <a:gd name="T3" fmla="*/ 23 h 70"/>
                <a:gd name="T4" fmla="*/ 89 w 136"/>
                <a:gd name="T5" fmla="*/ 25 h 70"/>
                <a:gd name="T6" fmla="*/ 89 w 136"/>
                <a:gd name="T7" fmla="*/ 26 h 70"/>
                <a:gd name="T8" fmla="*/ 89 w 136"/>
                <a:gd name="T9" fmla="*/ 46 h 70"/>
                <a:gd name="T10" fmla="*/ 78 w 136"/>
                <a:gd name="T11" fmla="*/ 49 h 70"/>
                <a:gd name="T12" fmla="*/ 77 w 136"/>
                <a:gd name="T13" fmla="*/ 44 h 70"/>
                <a:gd name="T14" fmla="*/ 77 w 136"/>
                <a:gd name="T15" fmla="*/ 26 h 70"/>
                <a:gd name="T16" fmla="*/ 77 w 136"/>
                <a:gd name="T17" fmla="*/ 24 h 70"/>
                <a:gd name="T18" fmla="*/ 53 w 136"/>
                <a:gd name="T19" fmla="*/ 0 h 70"/>
                <a:gd name="T20" fmla="*/ 29 w 136"/>
                <a:gd name="T21" fmla="*/ 24 h 70"/>
                <a:gd name="T22" fmla="*/ 29 w 136"/>
                <a:gd name="T23" fmla="*/ 25 h 70"/>
                <a:gd name="T24" fmla="*/ 29 w 136"/>
                <a:gd name="T25" fmla="*/ 26 h 70"/>
                <a:gd name="T26" fmla="*/ 29 w 136"/>
                <a:gd name="T27" fmla="*/ 44 h 70"/>
                <a:gd name="T28" fmla="*/ 23 w 136"/>
                <a:gd name="T29" fmla="*/ 52 h 70"/>
                <a:gd name="T30" fmla="*/ 17 w 136"/>
                <a:gd name="T31" fmla="*/ 46 h 70"/>
                <a:gd name="T32" fmla="*/ 17 w 136"/>
                <a:gd name="T33" fmla="*/ 18 h 70"/>
                <a:gd name="T34" fmla="*/ 9 w 136"/>
                <a:gd name="T35" fmla="*/ 9 h 70"/>
                <a:gd name="T36" fmla="*/ 0 w 136"/>
                <a:gd name="T37" fmla="*/ 44 h 70"/>
                <a:gd name="T38" fmla="*/ 0 w 136"/>
                <a:gd name="T39" fmla="*/ 45 h 70"/>
                <a:gd name="T40" fmla="*/ 23 w 136"/>
                <a:gd name="T41" fmla="*/ 70 h 70"/>
                <a:gd name="T42" fmla="*/ 47 w 136"/>
                <a:gd name="T43" fmla="*/ 46 h 70"/>
                <a:gd name="T44" fmla="*/ 47 w 136"/>
                <a:gd name="T45" fmla="*/ 44 h 70"/>
                <a:gd name="T46" fmla="*/ 47 w 136"/>
                <a:gd name="T47" fmla="*/ 24 h 70"/>
                <a:gd name="T48" fmla="*/ 58 w 136"/>
                <a:gd name="T49" fmla="*/ 21 h 70"/>
                <a:gd name="T50" fmla="*/ 59 w 136"/>
                <a:gd name="T51" fmla="*/ 25 h 70"/>
                <a:gd name="T52" fmla="*/ 59 w 136"/>
                <a:gd name="T53" fmla="*/ 44 h 70"/>
                <a:gd name="T54" fmla="*/ 59 w 136"/>
                <a:gd name="T55" fmla="*/ 45 h 70"/>
                <a:gd name="T56" fmla="*/ 59 w 136"/>
                <a:gd name="T57" fmla="*/ 46 h 70"/>
                <a:gd name="T58" fmla="*/ 83 w 136"/>
                <a:gd name="T59" fmla="*/ 70 h 70"/>
                <a:gd name="T60" fmla="*/ 106 w 136"/>
                <a:gd name="T61" fmla="*/ 45 h 70"/>
                <a:gd name="T62" fmla="*/ 106 w 136"/>
                <a:gd name="T63" fmla="*/ 44 h 70"/>
                <a:gd name="T64" fmla="*/ 107 w 136"/>
                <a:gd name="T65" fmla="*/ 24 h 70"/>
                <a:gd name="T66" fmla="*/ 118 w 136"/>
                <a:gd name="T67" fmla="*/ 21 h 70"/>
                <a:gd name="T68" fmla="*/ 118 w 136"/>
                <a:gd name="T69" fmla="*/ 26 h 70"/>
                <a:gd name="T70" fmla="*/ 118 w 136"/>
                <a:gd name="T71" fmla="*/ 52 h 70"/>
                <a:gd name="T72" fmla="*/ 127 w 136"/>
                <a:gd name="T73" fmla="*/ 61 h 70"/>
                <a:gd name="T74" fmla="*/ 136 w 136"/>
                <a:gd name="T75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70">
                  <a:moveTo>
                    <a:pt x="136" y="24"/>
                  </a:moveTo>
                  <a:cubicBezTo>
                    <a:pt x="136" y="24"/>
                    <a:pt x="136" y="23"/>
                    <a:pt x="136" y="23"/>
                  </a:cubicBezTo>
                  <a:cubicBezTo>
                    <a:pt x="136" y="10"/>
                    <a:pt x="125" y="0"/>
                    <a:pt x="112" y="0"/>
                  </a:cubicBezTo>
                  <a:cubicBezTo>
                    <a:pt x="100" y="0"/>
                    <a:pt x="89" y="10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9"/>
                    <a:pt x="86" y="52"/>
                    <a:pt x="83" y="52"/>
                  </a:cubicBezTo>
                  <a:cubicBezTo>
                    <a:pt x="81" y="52"/>
                    <a:pt x="79" y="51"/>
                    <a:pt x="78" y="49"/>
                  </a:cubicBezTo>
                  <a:cubicBezTo>
                    <a:pt x="77" y="48"/>
                    <a:pt x="77" y="47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3"/>
                    <a:pt x="77" y="23"/>
                  </a:cubicBezTo>
                  <a:cubicBezTo>
                    <a:pt x="77" y="10"/>
                    <a:pt x="66" y="0"/>
                    <a:pt x="53" y="0"/>
                  </a:cubicBezTo>
                  <a:cubicBezTo>
                    <a:pt x="40" y="0"/>
                    <a:pt x="29" y="10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9"/>
                    <a:pt x="26" y="52"/>
                    <a:pt x="23" y="52"/>
                  </a:cubicBezTo>
                  <a:cubicBezTo>
                    <a:pt x="21" y="52"/>
                    <a:pt x="19" y="51"/>
                    <a:pt x="18" y="49"/>
                  </a:cubicBezTo>
                  <a:cubicBezTo>
                    <a:pt x="18" y="48"/>
                    <a:pt x="17" y="47"/>
                    <a:pt x="17" y="4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ubicBezTo>
                    <a:pt x="14" y="10"/>
                    <a:pt x="12" y="9"/>
                    <a:pt x="9" y="9"/>
                  </a:cubicBezTo>
                  <a:cubicBezTo>
                    <a:pt x="4" y="9"/>
                    <a:pt x="0" y="13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ubicBezTo>
                    <a:pt x="36" y="70"/>
                    <a:pt x="46" y="60"/>
                    <a:pt x="47" y="48"/>
                  </a:cubicBezTo>
                  <a:cubicBezTo>
                    <a:pt x="47" y="48"/>
                    <a:pt x="47" y="46"/>
                    <a:pt x="47" y="4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0"/>
                    <a:pt x="50" y="18"/>
                    <a:pt x="53" y="18"/>
                  </a:cubicBezTo>
                  <a:cubicBezTo>
                    <a:pt x="55" y="18"/>
                    <a:pt x="57" y="19"/>
                    <a:pt x="58" y="21"/>
                  </a:cubicBezTo>
                  <a:cubicBezTo>
                    <a:pt x="59" y="22"/>
                    <a:pt x="59" y="23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60"/>
                    <a:pt x="70" y="70"/>
                    <a:pt x="83" y="70"/>
                  </a:cubicBezTo>
                  <a:cubicBezTo>
                    <a:pt x="96" y="70"/>
                    <a:pt x="106" y="60"/>
                    <a:pt x="106" y="47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4"/>
                    <a:pt x="106" y="44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0"/>
                    <a:pt x="109" y="18"/>
                    <a:pt x="112" y="18"/>
                  </a:cubicBezTo>
                  <a:cubicBezTo>
                    <a:pt x="115" y="18"/>
                    <a:pt x="116" y="19"/>
                    <a:pt x="118" y="21"/>
                  </a:cubicBezTo>
                  <a:cubicBezTo>
                    <a:pt x="118" y="21"/>
                    <a:pt x="118" y="23"/>
                    <a:pt x="118" y="24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4"/>
                    <a:pt x="119" y="55"/>
                    <a:pt x="120" y="57"/>
                  </a:cubicBezTo>
                  <a:cubicBezTo>
                    <a:pt x="121" y="59"/>
                    <a:pt x="124" y="61"/>
                    <a:pt x="127" y="61"/>
                  </a:cubicBezTo>
                  <a:cubicBezTo>
                    <a:pt x="132" y="61"/>
                    <a:pt x="136" y="57"/>
                    <a:pt x="136" y="52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4"/>
                    <a:pt x="1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7" y="3817970"/>
            <a:ext cx="8938727" cy="1176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67" y="278031"/>
            <a:ext cx="8915399" cy="15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9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37" y="2144523"/>
            <a:ext cx="4546434" cy="404097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" y="2602943"/>
            <a:ext cx="3806461" cy="3582552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8551" y="1435183"/>
            <a:ext cx="4391051" cy="40011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Bloom’s Taxonomy- Cognitive Domains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74237" y="1435183"/>
            <a:ext cx="4669763" cy="400110"/>
          </a:xfrm>
          <a:prstGeom prst="rect">
            <a:avLst/>
          </a:prstGeom>
          <a:solidFill>
            <a:schemeClr val="tx2">
              <a:lumMod val="50000"/>
              <a:alpha val="91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2000" dirty="0"/>
              <a:t>Production-oriented </a:t>
            </a:r>
            <a:r>
              <a:rPr lang="en-US" altLang="zh-CN" sz="2000" dirty="0" smtClean="0"/>
              <a:t>Approach</a:t>
            </a:r>
            <a:r>
              <a:rPr lang="en-US" altLang="zh-CN" sz="1800" dirty="0" smtClean="0"/>
              <a:t>-Wen </a:t>
            </a:r>
            <a:r>
              <a:rPr lang="en-US" altLang="zh-CN" sz="1800" dirty="0" err="1"/>
              <a:t>Qiufang</a:t>
            </a:r>
            <a:endParaRPr lang="zh-CN" altLang="en-US" sz="1800" dirty="0"/>
          </a:p>
        </p:txBody>
      </p:sp>
      <p:grpSp>
        <p:nvGrpSpPr>
          <p:cNvPr id="14" name="组合 13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15" name="矩形 14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</a:t>
            </a:r>
            <a:r>
              <a:rPr lang="en-US" altLang="zh-CN" sz="3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Theories</a:t>
            </a:r>
            <a:endParaRPr lang="en-US" altLang="zh-CN" sz="32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-14288" y="450000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5" name="矩形 4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8504" y="450000"/>
            <a:ext cx="389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E1C39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MY</a:t>
            </a:r>
            <a:r>
              <a:rPr lang="en-US" altLang="zh-CN" sz="28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 Teaching </a:t>
            </a:r>
            <a:r>
              <a:rPr lang="en-US" altLang="zh-CN" sz="28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Process</a:t>
            </a:r>
            <a:endParaRPr lang="en-US" altLang="zh-CN" sz="28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6765" y="956977"/>
            <a:ext cx="1695467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Output-driven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78629" y="1557284"/>
            <a:ext cx="2825296" cy="707886"/>
          </a:xfrm>
          <a:prstGeom prst="rect">
            <a:avLst/>
          </a:prstGeom>
          <a:solidFill>
            <a:srgbClr val="52616A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Tasks (lead-in questions +   essay writing)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76700" y="2471917"/>
            <a:ext cx="1364419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Initial Try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3154" y="5411705"/>
            <a:ext cx="2591979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Mission accomplished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74234" y="6020624"/>
            <a:ext cx="1595532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Assessment</a:t>
            </a:r>
            <a:endParaRPr lang="zh-CN" altLang="en-US" dirty="0"/>
          </a:p>
        </p:txBody>
      </p:sp>
      <p:sp>
        <p:nvSpPr>
          <p:cNvPr id="2" name="下箭头 1"/>
          <p:cNvSpPr/>
          <p:nvPr/>
        </p:nvSpPr>
        <p:spPr>
          <a:xfrm>
            <a:off x="4493327" y="1341464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4493327" y="2240273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下箭头 49"/>
          <p:cNvSpPr/>
          <p:nvPr/>
        </p:nvSpPr>
        <p:spPr>
          <a:xfrm>
            <a:off x="4493327" y="2871319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下箭头 50"/>
          <p:cNvSpPr/>
          <p:nvPr/>
        </p:nvSpPr>
        <p:spPr>
          <a:xfrm>
            <a:off x="4493327" y="3564000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下箭头 51"/>
          <p:cNvSpPr/>
          <p:nvPr/>
        </p:nvSpPr>
        <p:spPr>
          <a:xfrm>
            <a:off x="4493108" y="4536000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4493108" y="5195862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下箭头 53"/>
          <p:cNvSpPr/>
          <p:nvPr/>
        </p:nvSpPr>
        <p:spPr>
          <a:xfrm>
            <a:off x="4493108" y="5799281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443739" y="2990457"/>
            <a:ext cx="8267767" cy="30991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43739" y="5352722"/>
            <a:ext cx="8267767" cy="2235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43739" y="3018166"/>
            <a:ext cx="1" cy="2391937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711506" y="2994023"/>
            <a:ext cx="1" cy="23590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8558398" y="3503593"/>
            <a:ext cx="492443" cy="1067269"/>
          </a:xfrm>
          <a:prstGeom prst="rect">
            <a:avLst/>
          </a:prstGeom>
          <a:solidFill>
            <a:srgbClr val="EE1C39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Enabling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07" y="3503593"/>
            <a:ext cx="492443" cy="1157331"/>
          </a:xfrm>
          <a:prstGeom prst="rect">
            <a:avLst/>
          </a:prstGeom>
          <a:solidFill>
            <a:srgbClr val="EE1C39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Enabling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41882" y="3159180"/>
            <a:ext cx="2979711" cy="369332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1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smtClean="0">
                <a:latin typeface="Calibri" panose="020F0502020204030204" pitchFamily="34" charset="0"/>
              </a:rPr>
              <a:t>Exercise + </a:t>
            </a:r>
            <a:r>
              <a:rPr lang="en-US" altLang="zh-CN" dirty="0" err="1" smtClean="0">
                <a:latin typeface="Calibri" panose="020F0502020204030204" pitchFamily="34" charset="0"/>
              </a:rPr>
              <a:t>Unipus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00058" y="3159180"/>
            <a:ext cx="1937352" cy="400110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1</a:t>
            </a:r>
            <a:r>
              <a:rPr lang="en-US" altLang="zh-CN" sz="2000" dirty="0">
                <a:latin typeface="Calibri" panose="020F0502020204030204" pitchFamily="34" charset="0"/>
              </a:rPr>
              <a:t>: </a:t>
            </a:r>
            <a:r>
              <a:rPr lang="en-US" altLang="zh-CN" sz="2000" dirty="0" smtClean="0">
                <a:latin typeface="Calibri" panose="020F0502020204030204" pitchFamily="34" charset="0"/>
              </a:rPr>
              <a:t>Text A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1526" y="3057413"/>
            <a:ext cx="2535791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Output1</a:t>
            </a:r>
            <a:r>
              <a:rPr lang="en-US" altLang="zh-CN" sz="2000" dirty="0">
                <a:latin typeface="Calibri" panose="020F0502020204030204" pitchFamily="34" charset="0"/>
              </a:rPr>
              <a:t>: 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Sentence translation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1079" y="3809716"/>
            <a:ext cx="2546238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Output2</a:t>
            </a:r>
            <a:r>
              <a:rPr lang="en-US" altLang="zh-CN" sz="2000" dirty="0">
                <a:latin typeface="Calibri" panose="020F0502020204030204" pitchFamily="34" charset="0"/>
              </a:rPr>
              <a:t>:  Discussion+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Oral presentation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00058" y="3804546"/>
            <a:ext cx="1957227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2</a:t>
            </a:r>
            <a:r>
              <a:rPr lang="en-US" altLang="zh-CN" sz="2000" dirty="0">
                <a:latin typeface="Calibri" panose="020F0502020204030204" pitchFamily="34" charset="0"/>
              </a:rPr>
              <a:t>: Online videos + Text B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35784" y="3848684"/>
            <a:ext cx="2985809" cy="646331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2</a:t>
            </a:r>
            <a:r>
              <a:rPr lang="en-US" altLang="zh-CN" dirty="0">
                <a:latin typeface="Calibri" panose="020F0502020204030204" pitchFamily="34" charset="0"/>
              </a:rPr>
              <a:t>: Summary + Comparison + Critical thinking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11655" y="4562020"/>
            <a:ext cx="1949564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3</a:t>
            </a:r>
            <a:r>
              <a:rPr lang="en-US" altLang="zh-CN" sz="2000" dirty="0">
                <a:latin typeface="Calibri" panose="020F0502020204030204" pitchFamily="34" charset="0"/>
              </a:rPr>
              <a:t>: Writing </a:t>
            </a:r>
            <a:r>
              <a:rPr lang="en-US" altLang="zh-CN" sz="2000" dirty="0" smtClean="0">
                <a:latin typeface="Calibri" panose="020F0502020204030204" pitchFamily="34" charset="0"/>
              </a:rPr>
              <a:t>analysis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53736" y="4804609"/>
            <a:ext cx="2967857" cy="369332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3</a:t>
            </a:r>
            <a:r>
              <a:rPr lang="en-US" altLang="zh-CN" dirty="0">
                <a:latin typeface="Calibri" panose="020F0502020204030204" pitchFamily="34" charset="0"/>
              </a:rPr>
              <a:t>: First draft writing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1079" y="4563681"/>
            <a:ext cx="2546238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Output3</a:t>
            </a:r>
            <a:r>
              <a:rPr lang="en-US" altLang="zh-CN" sz="2000" dirty="0">
                <a:latin typeface="Calibri" panose="020F0502020204030204" pitchFamily="34" charset="0"/>
              </a:rPr>
              <a:t>:  Writing+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Group review + Polish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左右箭头 2"/>
          <p:cNvSpPr/>
          <p:nvPr/>
        </p:nvSpPr>
        <p:spPr>
          <a:xfrm>
            <a:off x="3049375" y="326152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左右箭头 56"/>
          <p:cNvSpPr/>
          <p:nvPr/>
        </p:nvSpPr>
        <p:spPr>
          <a:xfrm>
            <a:off x="6321593" y="3275136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左右箭头 57"/>
          <p:cNvSpPr/>
          <p:nvPr/>
        </p:nvSpPr>
        <p:spPr>
          <a:xfrm>
            <a:off x="3060246" y="3997244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左右箭头 58"/>
          <p:cNvSpPr/>
          <p:nvPr/>
        </p:nvSpPr>
        <p:spPr>
          <a:xfrm>
            <a:off x="6321594" y="402774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左右箭头 59"/>
          <p:cNvSpPr/>
          <p:nvPr/>
        </p:nvSpPr>
        <p:spPr>
          <a:xfrm>
            <a:off x="3075219" y="4818894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左右箭头 60"/>
          <p:cNvSpPr/>
          <p:nvPr/>
        </p:nvSpPr>
        <p:spPr>
          <a:xfrm>
            <a:off x="6321595" y="486441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45720" y="1440000"/>
            <a:ext cx="3060566" cy="900000"/>
          </a:xfrm>
          <a:prstGeom prst="rect">
            <a:avLst/>
          </a:prstGeom>
          <a:noFill/>
          <a:ln w="34925">
            <a:solidFill>
              <a:srgbClr val="EE1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6156527" y="1436120"/>
            <a:ext cx="2859820" cy="707886"/>
          </a:xfrm>
          <a:prstGeom prst="rect">
            <a:avLst/>
          </a:prstGeom>
          <a:solidFill>
            <a:srgbClr val="EE1C39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arouse interests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sense of ”hungry”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l="10556" t="2428" r="2005"/>
          <a:stretch/>
        </p:blipFill>
        <p:spPr>
          <a:xfrm>
            <a:off x="2348890" y="532487"/>
            <a:ext cx="6701951" cy="29841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"/>
          <a:stretch/>
        </p:blipFill>
        <p:spPr>
          <a:xfrm>
            <a:off x="2653815" y="2454359"/>
            <a:ext cx="3659213" cy="397784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" y="2471919"/>
            <a:ext cx="3136456" cy="398120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6668" r="1001"/>
          <a:stretch/>
        </p:blipFill>
        <p:spPr>
          <a:xfrm rot="5400000">
            <a:off x="2748304" y="2855273"/>
            <a:ext cx="3998764" cy="31969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8628" y="4588029"/>
            <a:ext cx="6301380" cy="14219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rgbClr val="D9112E"/>
                </a:solidFill>
                <a:latin typeface="Calibri" panose="020F0502020204030204" pitchFamily="34" charset="0"/>
              </a:rPr>
              <a:t>Reorganize</a:t>
            </a: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skills explanation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analysis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7" grpId="0" animBg="1"/>
      <p:bldP spid="30" grpId="0" animBg="1"/>
      <p:bldP spid="34" grpId="0" animBg="1"/>
      <p:bldP spid="35" grpId="0" animBg="1"/>
      <p:bldP spid="38" grpId="0" animBg="1"/>
      <p:bldP spid="48" grpId="0" animBg="1"/>
      <p:bldP spid="55" grpId="0" animBg="1"/>
      <p:bldP spid="5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-14288" y="450000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5" name="矩形 4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8504" y="450000"/>
            <a:ext cx="389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E1C39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MY</a:t>
            </a:r>
            <a:r>
              <a:rPr lang="en-US" altLang="zh-CN" sz="28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 Teaching </a:t>
            </a:r>
            <a:r>
              <a:rPr lang="en-US" altLang="zh-CN" sz="28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Process</a:t>
            </a:r>
            <a:endParaRPr lang="en-US" altLang="zh-CN" sz="28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6765" y="956977"/>
            <a:ext cx="1695467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Output-driven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78629" y="1557284"/>
            <a:ext cx="2825296" cy="707886"/>
          </a:xfrm>
          <a:prstGeom prst="rect">
            <a:avLst/>
          </a:prstGeom>
          <a:solidFill>
            <a:srgbClr val="52616A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Tasks (lead-in questions +   essay writing)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76700" y="2471917"/>
            <a:ext cx="1364419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Initial Try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3154" y="5411705"/>
            <a:ext cx="2591979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Mission accomplished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74234" y="6020624"/>
            <a:ext cx="1595532" cy="400110"/>
          </a:xfrm>
          <a:prstGeom prst="rect">
            <a:avLst/>
          </a:prstGeom>
          <a:solidFill>
            <a:srgbClr val="52616A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Assessment</a:t>
            </a:r>
            <a:endParaRPr lang="zh-CN" altLang="en-US" dirty="0"/>
          </a:p>
        </p:txBody>
      </p:sp>
      <p:sp>
        <p:nvSpPr>
          <p:cNvPr id="2" name="下箭头 1"/>
          <p:cNvSpPr/>
          <p:nvPr/>
        </p:nvSpPr>
        <p:spPr>
          <a:xfrm>
            <a:off x="4493327" y="1341464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4493327" y="2240273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下箭头 49"/>
          <p:cNvSpPr/>
          <p:nvPr/>
        </p:nvSpPr>
        <p:spPr>
          <a:xfrm>
            <a:off x="4493327" y="2871319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下箭头 50"/>
          <p:cNvSpPr/>
          <p:nvPr/>
        </p:nvSpPr>
        <p:spPr>
          <a:xfrm>
            <a:off x="4493327" y="3564000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下箭头 51"/>
          <p:cNvSpPr/>
          <p:nvPr/>
        </p:nvSpPr>
        <p:spPr>
          <a:xfrm>
            <a:off x="4493108" y="4501956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4493108" y="5195862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下箭头 53"/>
          <p:cNvSpPr/>
          <p:nvPr/>
        </p:nvSpPr>
        <p:spPr>
          <a:xfrm>
            <a:off x="4493108" y="5799281"/>
            <a:ext cx="131172" cy="19216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443739" y="2990457"/>
            <a:ext cx="8267767" cy="30991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43739" y="5352722"/>
            <a:ext cx="8267767" cy="2235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43739" y="3018166"/>
            <a:ext cx="1" cy="2391937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711506" y="2994023"/>
            <a:ext cx="1" cy="23590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8558399" y="3503593"/>
            <a:ext cx="492443" cy="1067269"/>
          </a:xfrm>
          <a:prstGeom prst="rect">
            <a:avLst/>
          </a:prstGeom>
          <a:solidFill>
            <a:srgbClr val="EE1C39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Enabling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07" y="3503593"/>
            <a:ext cx="492443" cy="1157331"/>
          </a:xfrm>
          <a:prstGeom prst="rect">
            <a:avLst/>
          </a:prstGeom>
          <a:solidFill>
            <a:srgbClr val="EE1C39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Enabling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40346" y="3144665"/>
            <a:ext cx="2979711" cy="369332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1</a:t>
            </a:r>
            <a:r>
              <a:rPr lang="en-US" altLang="zh-CN" dirty="0">
                <a:latin typeface="Calibri" panose="020F0502020204030204" pitchFamily="34" charset="0"/>
              </a:rPr>
              <a:t>: </a:t>
            </a:r>
            <a:r>
              <a:rPr lang="en-US" altLang="zh-CN" dirty="0" smtClean="0">
                <a:latin typeface="Calibri" panose="020F0502020204030204" pitchFamily="34" charset="0"/>
              </a:rPr>
              <a:t>Exercise + </a:t>
            </a:r>
            <a:r>
              <a:rPr lang="en-US" altLang="zh-CN" dirty="0" err="1" smtClean="0">
                <a:latin typeface="Calibri" panose="020F0502020204030204" pitchFamily="34" charset="0"/>
              </a:rPr>
              <a:t>Unipus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00058" y="3144665"/>
            <a:ext cx="1937352" cy="400110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1</a:t>
            </a:r>
            <a:r>
              <a:rPr lang="en-US" altLang="zh-CN" sz="2000" dirty="0">
                <a:latin typeface="Calibri" panose="020F0502020204030204" pitchFamily="34" charset="0"/>
              </a:rPr>
              <a:t>: </a:t>
            </a:r>
            <a:r>
              <a:rPr lang="en-US" altLang="zh-CN" sz="2000" dirty="0" smtClean="0">
                <a:latin typeface="Calibri" panose="020F0502020204030204" pitchFamily="34" charset="0"/>
              </a:rPr>
              <a:t>Text A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1526" y="3057413"/>
            <a:ext cx="2535791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Output1</a:t>
            </a:r>
            <a:r>
              <a:rPr lang="en-US" altLang="zh-CN" sz="2000" dirty="0">
                <a:latin typeface="Calibri" panose="020F0502020204030204" pitchFamily="34" charset="0"/>
              </a:rPr>
              <a:t>: 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Sentence translation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1079" y="3809716"/>
            <a:ext cx="2546238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Output2</a:t>
            </a:r>
            <a:r>
              <a:rPr lang="en-US" altLang="zh-CN" sz="2000" dirty="0">
                <a:latin typeface="Calibri" panose="020F0502020204030204" pitchFamily="34" charset="0"/>
              </a:rPr>
              <a:t>:  Discussion+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Oral presentation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00058" y="3804546"/>
            <a:ext cx="1957227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2</a:t>
            </a:r>
            <a:r>
              <a:rPr lang="en-US" altLang="zh-CN" sz="2000" dirty="0">
                <a:latin typeface="Calibri" panose="020F0502020204030204" pitchFamily="34" charset="0"/>
              </a:rPr>
              <a:t>: Online videos + Text B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35784" y="3848684"/>
            <a:ext cx="2985809" cy="646331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2</a:t>
            </a:r>
            <a:r>
              <a:rPr lang="en-US" altLang="zh-CN" dirty="0">
                <a:latin typeface="Calibri" panose="020F0502020204030204" pitchFamily="34" charset="0"/>
              </a:rPr>
              <a:t>: Summary + Comparison + Critical thinking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11655" y="4562020"/>
            <a:ext cx="1949564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Input 3</a:t>
            </a:r>
            <a:r>
              <a:rPr lang="en-US" altLang="zh-CN" sz="2000" dirty="0">
                <a:latin typeface="Calibri" panose="020F0502020204030204" pitchFamily="34" charset="0"/>
              </a:rPr>
              <a:t>: </a:t>
            </a:r>
            <a:r>
              <a:rPr lang="en-US" altLang="zh-CN" sz="2000" dirty="0" smtClean="0">
                <a:latin typeface="Calibri" panose="020F0502020204030204" pitchFamily="34" charset="0"/>
              </a:rPr>
              <a:t>Writing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</a:rPr>
              <a:t> analysis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74616" y="4804790"/>
            <a:ext cx="2967857" cy="369332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Subtask 3</a:t>
            </a:r>
            <a:r>
              <a:rPr lang="en-US" altLang="zh-CN" dirty="0">
                <a:latin typeface="Calibri" panose="020F0502020204030204" pitchFamily="34" charset="0"/>
              </a:rPr>
              <a:t>: First draft writing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1079" y="4563681"/>
            <a:ext cx="2546238" cy="707886"/>
          </a:xfrm>
          <a:prstGeom prst="rect">
            <a:avLst/>
          </a:prstGeom>
          <a:solidFill>
            <a:srgbClr val="C9D6D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Output3</a:t>
            </a:r>
            <a:r>
              <a:rPr lang="en-US" altLang="zh-CN" sz="2000" dirty="0">
                <a:latin typeface="Calibri" panose="020F0502020204030204" pitchFamily="34" charset="0"/>
              </a:rPr>
              <a:t>:  Writing+</a:t>
            </a:r>
          </a:p>
          <a:p>
            <a:r>
              <a:rPr lang="en-US" altLang="zh-CN" sz="2000" dirty="0">
                <a:latin typeface="Calibri" panose="020F0502020204030204" pitchFamily="34" charset="0"/>
              </a:rPr>
              <a:t>Group review + Polish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左右箭头 2"/>
          <p:cNvSpPr/>
          <p:nvPr/>
        </p:nvSpPr>
        <p:spPr>
          <a:xfrm>
            <a:off x="3049375" y="326152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左右箭头 56"/>
          <p:cNvSpPr/>
          <p:nvPr/>
        </p:nvSpPr>
        <p:spPr>
          <a:xfrm>
            <a:off x="6321593" y="3275136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左右箭头 57"/>
          <p:cNvSpPr/>
          <p:nvPr/>
        </p:nvSpPr>
        <p:spPr>
          <a:xfrm>
            <a:off x="3060246" y="3997244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左右箭头 58"/>
          <p:cNvSpPr/>
          <p:nvPr/>
        </p:nvSpPr>
        <p:spPr>
          <a:xfrm>
            <a:off x="6321594" y="402774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左右箭头 59"/>
          <p:cNvSpPr/>
          <p:nvPr/>
        </p:nvSpPr>
        <p:spPr>
          <a:xfrm>
            <a:off x="3075219" y="4818894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左右箭头 60"/>
          <p:cNvSpPr/>
          <p:nvPr/>
        </p:nvSpPr>
        <p:spPr>
          <a:xfrm>
            <a:off x="6321595" y="4864415"/>
            <a:ext cx="281495" cy="13074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883036" y="6495628"/>
            <a:ext cx="1363412" cy="362372"/>
          </a:xfrm>
          <a:prstGeom prst="rect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482227"/>
            <a:ext cx="8723085" cy="22582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854375" y="0"/>
            <a:ext cx="1420735" cy="2705423"/>
            <a:chOff x="3832303" y="850107"/>
            <a:chExt cx="1420735" cy="2705423"/>
          </a:xfrm>
        </p:grpSpPr>
        <p:sp>
          <p:nvSpPr>
            <p:cNvPr id="11" name="矩形 10"/>
            <p:cNvSpPr/>
            <p:nvPr/>
          </p:nvSpPr>
          <p:spPr>
            <a:xfrm>
              <a:off x="3890963" y="850107"/>
              <a:ext cx="1362075" cy="1983916"/>
            </a:xfrm>
            <a:prstGeom prst="rect">
              <a:avLst/>
            </a:pr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902529" y="2170733"/>
              <a:ext cx="1333500" cy="1333500"/>
              <a:chOff x="5159830" y="1574801"/>
              <a:chExt cx="1778000" cy="1778000"/>
            </a:xfrm>
            <a:solidFill>
              <a:srgbClr val="EE1C39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2303" y="2348418"/>
              <a:ext cx="1403726" cy="120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-14288" y="450000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5" name="矩形 4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2964" y="450000"/>
            <a:ext cx="795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Support an argument with </a:t>
            </a:r>
            <a:r>
              <a:rPr lang="en-US" altLang="zh-CN" sz="2800" b="1" dirty="0">
                <a:solidFill>
                  <a:srgbClr val="EE1C39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personal experiences and observations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99991" y="2257811"/>
            <a:ext cx="7420686" cy="3706577"/>
            <a:chOff x="1309972" y="2128669"/>
            <a:chExt cx="8307938" cy="4209397"/>
          </a:xfrm>
        </p:grpSpPr>
        <p:sp>
          <p:nvSpPr>
            <p:cNvPr id="14" name="椭圆 13"/>
            <p:cNvSpPr/>
            <p:nvPr/>
          </p:nvSpPr>
          <p:spPr>
            <a:xfrm>
              <a:off x="5336466" y="2182726"/>
              <a:ext cx="2178404" cy="2178404"/>
            </a:xfrm>
            <a:prstGeom prst="ellipse">
              <a:avLst/>
            </a:prstGeom>
            <a:solidFill>
              <a:srgbClr val="262B3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290580" y="2206880"/>
              <a:ext cx="2178404" cy="2178404"/>
            </a:xfrm>
            <a:prstGeom prst="ellipse">
              <a:avLst/>
            </a:prstGeom>
            <a:solidFill>
              <a:srgbClr val="F1782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262115" y="2182995"/>
              <a:ext cx="2406206" cy="2195217"/>
              <a:chOff x="2712844" y="2206880"/>
              <a:chExt cx="2406206" cy="219521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21732" y="2206880"/>
                <a:ext cx="2122410" cy="2195217"/>
              </a:xfrm>
              <a:prstGeom prst="ellipse">
                <a:avLst/>
              </a:prstGeom>
              <a:solidFill>
                <a:srgbClr val="EE1C39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25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12844" y="3070055"/>
                <a:ext cx="2406206" cy="524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225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Sample</a:t>
                </a:r>
                <a:endParaRPr lang="zh-CN" altLang="en-US" sz="2400" spc="225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09972" y="2128669"/>
              <a:ext cx="2178404" cy="2178404"/>
              <a:chOff x="1309972" y="2128669"/>
              <a:chExt cx="2178404" cy="2178404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1309972" y="2128669"/>
                <a:ext cx="2178404" cy="2178404"/>
              </a:xfrm>
              <a:prstGeom prst="ellipse">
                <a:avLst/>
              </a:prstGeom>
              <a:solidFill>
                <a:srgbClr val="262B36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64603" y="3030765"/>
                <a:ext cx="1669143" cy="524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225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Review</a:t>
                </a:r>
                <a:endParaRPr lang="zh-CN" altLang="en-US" sz="2400" spc="225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513067" y="3080105"/>
              <a:ext cx="1821024" cy="52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latin typeface="Calibri" panose="020F0502020204030204" pitchFamily="34" charset="0"/>
                </a:rPr>
                <a:t>Summary</a:t>
              </a:r>
              <a:endParaRPr lang="zh-CN" altLang="en-US" sz="2400" spc="225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03423" y="3067636"/>
              <a:ext cx="2314487" cy="52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225" dirty="0">
                  <a:solidFill>
                    <a:schemeClr val="bg1"/>
                  </a:solidFill>
                  <a:latin typeface="Calibri" panose="020F0502020204030204" pitchFamily="34" charset="0"/>
                </a:rPr>
                <a:t>Assignment</a:t>
              </a:r>
              <a:endParaRPr lang="zh-CN" altLang="en-US" sz="2400" spc="225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9771" y="5813773"/>
              <a:ext cx="7141029" cy="5242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Calibri" panose="020F0502020204030204" pitchFamily="34" charset="0"/>
                </a:rPr>
                <a:t>Make a forceful argument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99174" y="4439818"/>
              <a:ext cx="0" cy="1120337"/>
            </a:xfrm>
            <a:prstGeom prst="line">
              <a:avLst/>
            </a:prstGeom>
            <a:ln>
              <a:solidFill>
                <a:srgbClr val="262B3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23578" y="4498798"/>
              <a:ext cx="0" cy="1120337"/>
            </a:xfrm>
            <a:prstGeom prst="line">
              <a:avLst/>
            </a:prstGeom>
            <a:ln>
              <a:solidFill>
                <a:srgbClr val="262B3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8374743" y="4498798"/>
              <a:ext cx="5039" cy="841245"/>
            </a:xfrm>
            <a:prstGeom prst="line">
              <a:avLst/>
            </a:prstGeom>
            <a:ln>
              <a:solidFill>
                <a:srgbClr val="F2853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510869" y="4498798"/>
              <a:ext cx="0" cy="841245"/>
            </a:xfrm>
            <a:prstGeom prst="line">
              <a:avLst/>
            </a:prstGeom>
            <a:ln>
              <a:solidFill>
                <a:srgbClr val="EE1C3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387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56976"/>
            <a:ext cx="9144000" cy="5124509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" y="1640358"/>
            <a:ext cx="3866210" cy="386621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083" y="2342989"/>
            <a:ext cx="3925659" cy="811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083" y="3805969"/>
            <a:ext cx="3925659" cy="800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67">
            <a:off x="7900320" y="3613282"/>
            <a:ext cx="906323" cy="94387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441878"/>
            <a:ext cx="1930400" cy="523220"/>
            <a:chOff x="-19051" y="329243"/>
            <a:chExt cx="2193447" cy="697626"/>
          </a:xfrm>
        </p:grpSpPr>
        <p:grpSp>
          <p:nvGrpSpPr>
            <p:cNvPr id="15" name="组合 14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29378" y="329243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Review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287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56976"/>
            <a:ext cx="9144000" cy="5124509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" y="1640358"/>
            <a:ext cx="3866210" cy="3866210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67">
            <a:off x="6388810" y="2959561"/>
            <a:ext cx="906323" cy="9438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366" y="2877607"/>
            <a:ext cx="2185606" cy="144487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0" y="441878"/>
            <a:ext cx="1930400" cy="523220"/>
            <a:chOff x="-19051" y="329243"/>
            <a:chExt cx="2193447" cy="697626"/>
          </a:xfrm>
        </p:grpSpPr>
        <p:grpSp>
          <p:nvGrpSpPr>
            <p:cNvPr id="17" name="组合 16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19" name="矩形 18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29378" y="329243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Review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464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84338" y="444736"/>
            <a:ext cx="173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Argument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" y="1665173"/>
            <a:ext cx="2147009" cy="45990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692532" y="3780020"/>
            <a:ext cx="286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relevant, convincing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715963" y="4177088"/>
            <a:ext cx="483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</a:rPr>
              <a:t>emotions, intuitions, personal preferences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25862" y="4318077"/>
            <a:ext cx="488239" cy="4882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99998" y="1803022"/>
            <a:ext cx="5751842" cy="582850"/>
            <a:chOff x="2199998" y="1803022"/>
            <a:chExt cx="5751842" cy="582850"/>
          </a:xfrm>
        </p:grpSpPr>
        <p:sp>
          <p:nvSpPr>
            <p:cNvPr id="81" name="文本框 80"/>
            <p:cNvSpPr txBox="1"/>
            <p:nvPr/>
          </p:nvSpPr>
          <p:spPr>
            <a:xfrm>
              <a:off x="4876042" y="1863764"/>
              <a:ext cx="3075798" cy="52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Calibri" panose="020F0502020204030204" pitchFamily="34" charset="0"/>
                </a:rPr>
                <a:t>Debatable thesis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223399" y="1803022"/>
              <a:ext cx="492564" cy="520759"/>
              <a:chOff x="6353966" y="2131402"/>
              <a:chExt cx="611715" cy="61396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353966" y="2131402"/>
                <a:ext cx="611715" cy="613963"/>
              </a:xfrm>
              <a:prstGeom prst="ellipse">
                <a:avLst/>
              </a:prstGeom>
              <a:solidFill>
                <a:srgbClr val="EE1C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3100" y="2179220"/>
                <a:ext cx="410659" cy="475402"/>
              </a:xfrm>
              <a:prstGeom prst="rect">
                <a:avLst/>
              </a:prstGeom>
            </p:spPr>
          </p:pic>
        </p:grpSp>
        <p:cxnSp>
          <p:nvCxnSpPr>
            <p:cNvPr id="43" name="直接箭头连接符 42"/>
            <p:cNvCxnSpPr/>
            <p:nvPr/>
          </p:nvCxnSpPr>
          <p:spPr>
            <a:xfrm flipV="1">
              <a:off x="2199998" y="2063401"/>
              <a:ext cx="1884210" cy="6205"/>
            </a:xfrm>
            <a:prstGeom prst="straightConnector1">
              <a:avLst/>
            </a:prstGeom>
            <a:ln w="22225">
              <a:solidFill>
                <a:schemeClr val="accent1">
                  <a:lumMod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2839537" y="5442251"/>
            <a:ext cx="5874657" cy="544330"/>
            <a:chOff x="3941243" y="4657906"/>
            <a:chExt cx="7386262" cy="647538"/>
          </a:xfrm>
        </p:grpSpPr>
        <p:grpSp>
          <p:nvGrpSpPr>
            <p:cNvPr id="11" name="组合 10"/>
            <p:cNvGrpSpPr/>
            <p:nvPr/>
          </p:nvGrpSpPr>
          <p:grpSpPr>
            <a:xfrm>
              <a:off x="5696442" y="4657906"/>
              <a:ext cx="5631063" cy="647538"/>
              <a:chOff x="6560403" y="4845822"/>
              <a:chExt cx="5631063" cy="647538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7272647" y="4877807"/>
                <a:ext cx="491881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Conclusion</a:t>
                </a: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6560403" y="4845822"/>
                <a:ext cx="620105" cy="620975"/>
                <a:chOff x="6604217" y="2146328"/>
                <a:chExt cx="620105" cy="620975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6604217" y="2146328"/>
                  <a:ext cx="620105" cy="620975"/>
                </a:xfrm>
                <a:prstGeom prst="ellipse">
                  <a:avLst/>
                </a:prstGeom>
                <a:solidFill>
                  <a:srgbClr val="515C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04745" y="2233790"/>
                  <a:ext cx="410659" cy="475402"/>
                </a:xfrm>
                <a:prstGeom prst="rect">
                  <a:avLst/>
                </a:prstGeom>
                <a:ln w="22225">
                  <a:noFill/>
                  <a:headEnd type="oval"/>
                  <a:tailEnd type="oval"/>
                </a:ln>
              </p:spPr>
            </p:pic>
          </p:grpSp>
        </p:grpSp>
        <p:cxnSp>
          <p:nvCxnSpPr>
            <p:cNvPr id="47" name="直接箭头连接符 46"/>
            <p:cNvCxnSpPr/>
            <p:nvPr/>
          </p:nvCxnSpPr>
          <p:spPr>
            <a:xfrm>
              <a:off x="3941243" y="4940803"/>
              <a:ext cx="1548000" cy="0"/>
            </a:xfrm>
            <a:prstGeom prst="straightConnector1">
              <a:avLst/>
            </a:prstGeom>
            <a:ln w="22225">
              <a:solidFill>
                <a:srgbClr val="515C7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2481945" y="3275557"/>
            <a:ext cx="5877152" cy="587363"/>
            <a:chOff x="3309257" y="2917486"/>
            <a:chExt cx="7293193" cy="624483"/>
          </a:xfrm>
        </p:grpSpPr>
        <p:grpSp>
          <p:nvGrpSpPr>
            <p:cNvPr id="9" name="组合 8"/>
            <p:cNvGrpSpPr/>
            <p:nvPr/>
          </p:nvGrpSpPr>
          <p:grpSpPr>
            <a:xfrm>
              <a:off x="5496639" y="2917486"/>
              <a:ext cx="5105811" cy="624483"/>
              <a:chOff x="6360600" y="3513349"/>
              <a:chExt cx="5105811" cy="624483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7070107" y="3522278"/>
                <a:ext cx="4396304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Supporting</a:t>
                </a:r>
                <a:r>
                  <a:rPr lang="en-US" altLang="zh-CN" sz="2400" b="1" dirty="0">
                    <a:solidFill>
                      <a:srgbClr val="496364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details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360600" y="3513349"/>
                <a:ext cx="611715" cy="554990"/>
                <a:chOff x="6404414" y="2179238"/>
                <a:chExt cx="611715" cy="554990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6404414" y="2179238"/>
                  <a:ext cx="611715" cy="554990"/>
                </a:xfrm>
                <a:prstGeom prst="ellipse">
                  <a:avLst/>
                </a:prstGeom>
                <a:solidFill>
                  <a:srgbClr val="383F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36" name="图片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9674" y="2222882"/>
                  <a:ext cx="410659" cy="475402"/>
                </a:xfrm>
                <a:prstGeom prst="rect">
                  <a:avLst/>
                </a:prstGeom>
                <a:ln w="22225">
                  <a:noFill/>
                  <a:headEnd type="oval"/>
                  <a:tailEnd type="oval"/>
                </a:ln>
              </p:spPr>
            </p:pic>
          </p:grpSp>
        </p:grpSp>
        <p:cxnSp>
          <p:nvCxnSpPr>
            <p:cNvPr id="45" name="直接箭头连接符 44"/>
            <p:cNvCxnSpPr/>
            <p:nvPr/>
          </p:nvCxnSpPr>
          <p:spPr>
            <a:xfrm>
              <a:off x="3309257" y="3301634"/>
              <a:ext cx="1959792" cy="0"/>
            </a:xfrm>
            <a:prstGeom prst="straightConnector1">
              <a:avLst/>
            </a:prstGeom>
            <a:ln w="22225">
              <a:solidFill>
                <a:schemeClr val="accent1">
                  <a:lumMod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9097" y="4287257"/>
            <a:ext cx="569251" cy="58606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25761" y="507585"/>
            <a:ext cx="205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≠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assertion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60432" y="458431"/>
            <a:ext cx="632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your </a:t>
            </a:r>
            <a:r>
              <a:rPr lang="en-US" altLang="zh-CN" sz="2800" dirty="0">
                <a:solidFill>
                  <a:srgbClr val="B71E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give </a:t>
            </a:r>
            <a:r>
              <a:rPr lang="en-US" altLang="zh-CN" sz="2800" dirty="0">
                <a:solidFill>
                  <a:srgbClr val="B71E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it.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0" y="441878"/>
            <a:ext cx="1930400" cy="523220"/>
            <a:chOff x="-19051" y="329243"/>
            <a:chExt cx="2193447" cy="697626"/>
          </a:xfrm>
        </p:grpSpPr>
        <p:grpSp>
          <p:nvGrpSpPr>
            <p:cNvPr id="41" name="组合 40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29378" y="329243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Review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389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6" grpId="0"/>
      <p:bldP spid="15" grpId="0"/>
      <p:bldP spid="15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0469"/>
            <a:ext cx="9153938" cy="472296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8363" y="475965"/>
            <a:ext cx="622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What can be used to </a:t>
            </a:r>
            <a:r>
              <a:rPr lang="en-US" altLang="zh-CN" sz="2800" b="1" dirty="0">
                <a:solidFill>
                  <a:srgbClr val="EE1C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your thesis?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4288" y="1308590"/>
            <a:ext cx="9158288" cy="4714839"/>
          </a:xfrm>
          <a:prstGeom prst="rect">
            <a:avLst/>
          </a:prstGeom>
          <a:solidFill>
            <a:srgbClr val="1E222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28363" y="2304128"/>
            <a:ext cx="193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Quotations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54791" y="4001056"/>
            <a:ext cx="291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or Examples 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28936" y="2346331"/>
            <a:ext cx="171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zh-CN" altLang="en-US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67296" y="3869198"/>
            <a:ext cx="3755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experiences &amp;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37934" y="3750365"/>
            <a:ext cx="3685152" cy="1072940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296" y="2236540"/>
            <a:ext cx="720000" cy="72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94" y="3939418"/>
            <a:ext cx="720000" cy="72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001" y="3930844"/>
            <a:ext cx="720000" cy="72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64" y="2155628"/>
            <a:ext cx="1317856" cy="1260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0" y="441878"/>
            <a:ext cx="1930400" cy="523220"/>
            <a:chOff x="-19051" y="329243"/>
            <a:chExt cx="2193447" cy="697626"/>
          </a:xfrm>
        </p:grpSpPr>
        <p:grpSp>
          <p:nvGrpSpPr>
            <p:cNvPr id="24" name="组合 23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29378" y="329243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Review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179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9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841828"/>
            <a:ext cx="9144000" cy="5584171"/>
          </a:xfrm>
          <a:prstGeom prst="rect">
            <a:avLst/>
          </a:prstGeom>
          <a:solidFill>
            <a:schemeClr val="accent6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058" y="385541"/>
            <a:ext cx="5584170" cy="649674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3057" y="1168741"/>
            <a:ext cx="5694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Here for the first time I met women who told me that men were guilty of having kept all the joys and privileges of the earth for themselves. I was puzzled, and demanded clarification. What privileges? What joys? I thought about the grim, wounded lives of most of the men back home. What had they allegedly stolen from their wives and daughters? The right to work five days a week, 12 months a year, for 30 or 40 years, wedged in tight spaces in the textile mills, or in the coal mines, struggling to extract every last bit of coal from the rock-hard earth? The right to die in war? The right to fix every leak in the roof, every gap in the fence? The right to pile banknotes high for a rich corporation in a city far away? The right to feel, when the lay-off came or the mines shut down, not only afraid but also ashamed?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8517" y="1401494"/>
            <a:ext cx="316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Para.5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Sample Analysis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282D38"/>
          </a:fgClr>
          <a:bgClr>
            <a:srgbClr val="0B0D0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1311461">
            <a:off x="-855518" y="2284981"/>
            <a:ext cx="10162729" cy="301392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11292" y="2939327"/>
            <a:ext cx="1254193" cy="1258672"/>
            <a:chOff x="2720975" y="1514475"/>
            <a:chExt cx="889000" cy="892175"/>
          </a:xfrm>
          <a:solidFill>
            <a:srgbClr val="EE1C39"/>
          </a:solidFill>
        </p:grpSpPr>
        <p:sp>
          <p:nvSpPr>
            <p:cNvPr id="44" name="Freeform 105"/>
            <p:cNvSpPr>
              <a:spLocks noEditPoints="1"/>
            </p:cNvSpPr>
            <p:nvPr/>
          </p:nvSpPr>
          <p:spPr bwMode="auto">
            <a:xfrm>
              <a:off x="2720975" y="1514475"/>
              <a:ext cx="889000" cy="892175"/>
            </a:xfrm>
            <a:custGeom>
              <a:avLst/>
              <a:gdLst>
                <a:gd name="T0" fmla="*/ 117 w 234"/>
                <a:gd name="T1" fmla="*/ 235 h 235"/>
                <a:gd name="T2" fmla="*/ 0 w 234"/>
                <a:gd name="T3" fmla="*/ 118 h 235"/>
                <a:gd name="T4" fmla="*/ 117 w 234"/>
                <a:gd name="T5" fmla="*/ 0 h 235"/>
                <a:gd name="T6" fmla="*/ 234 w 234"/>
                <a:gd name="T7" fmla="*/ 118 h 235"/>
                <a:gd name="T8" fmla="*/ 117 w 234"/>
                <a:gd name="T9" fmla="*/ 235 h 235"/>
                <a:gd name="T10" fmla="*/ 117 w 234"/>
                <a:gd name="T11" fmla="*/ 21 h 235"/>
                <a:gd name="T12" fmla="*/ 20 w 234"/>
                <a:gd name="T13" fmla="*/ 118 h 235"/>
                <a:gd name="T14" fmla="*/ 117 w 234"/>
                <a:gd name="T15" fmla="*/ 215 h 235"/>
                <a:gd name="T16" fmla="*/ 214 w 234"/>
                <a:gd name="T17" fmla="*/ 118 h 235"/>
                <a:gd name="T18" fmla="*/ 117 w 234"/>
                <a:gd name="T19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5">
                  <a:moveTo>
                    <a:pt x="117" y="235"/>
                  </a:moveTo>
                  <a:cubicBezTo>
                    <a:pt x="52" y="235"/>
                    <a:pt x="0" y="183"/>
                    <a:pt x="0" y="118"/>
                  </a:cubicBezTo>
                  <a:cubicBezTo>
                    <a:pt x="0" y="53"/>
                    <a:pt x="52" y="0"/>
                    <a:pt x="117" y="0"/>
                  </a:cubicBezTo>
                  <a:cubicBezTo>
                    <a:pt x="182" y="0"/>
                    <a:pt x="234" y="53"/>
                    <a:pt x="234" y="118"/>
                  </a:cubicBezTo>
                  <a:cubicBezTo>
                    <a:pt x="234" y="183"/>
                    <a:pt x="182" y="235"/>
                    <a:pt x="117" y="235"/>
                  </a:cubicBezTo>
                  <a:moveTo>
                    <a:pt x="117" y="21"/>
                  </a:moveTo>
                  <a:cubicBezTo>
                    <a:pt x="63" y="21"/>
                    <a:pt x="20" y="64"/>
                    <a:pt x="20" y="118"/>
                  </a:cubicBezTo>
                  <a:cubicBezTo>
                    <a:pt x="20" y="171"/>
                    <a:pt x="63" y="215"/>
                    <a:pt x="117" y="215"/>
                  </a:cubicBezTo>
                  <a:cubicBezTo>
                    <a:pt x="170" y="215"/>
                    <a:pt x="214" y="171"/>
                    <a:pt x="214" y="118"/>
                  </a:cubicBezTo>
                  <a:cubicBezTo>
                    <a:pt x="214" y="64"/>
                    <a:pt x="170" y="21"/>
                    <a:pt x="117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5" name="Freeform 106"/>
            <p:cNvSpPr>
              <a:spLocks/>
            </p:cNvSpPr>
            <p:nvPr/>
          </p:nvSpPr>
          <p:spPr bwMode="auto">
            <a:xfrm>
              <a:off x="3086100" y="20081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6" name="Freeform 107"/>
            <p:cNvSpPr>
              <a:spLocks/>
            </p:cNvSpPr>
            <p:nvPr/>
          </p:nvSpPr>
          <p:spPr bwMode="auto">
            <a:xfrm>
              <a:off x="3244850" y="1917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108"/>
            <p:cNvSpPr>
              <a:spLocks/>
            </p:cNvSpPr>
            <p:nvPr/>
          </p:nvSpPr>
          <p:spPr bwMode="auto">
            <a:xfrm>
              <a:off x="2906713" y="1830388"/>
              <a:ext cx="517525" cy="265113"/>
            </a:xfrm>
            <a:custGeom>
              <a:avLst/>
              <a:gdLst>
                <a:gd name="T0" fmla="*/ 136 w 136"/>
                <a:gd name="T1" fmla="*/ 23 h 70"/>
                <a:gd name="T2" fmla="*/ 89 w 136"/>
                <a:gd name="T3" fmla="*/ 23 h 70"/>
                <a:gd name="T4" fmla="*/ 89 w 136"/>
                <a:gd name="T5" fmla="*/ 25 h 70"/>
                <a:gd name="T6" fmla="*/ 89 w 136"/>
                <a:gd name="T7" fmla="*/ 26 h 70"/>
                <a:gd name="T8" fmla="*/ 89 w 136"/>
                <a:gd name="T9" fmla="*/ 46 h 70"/>
                <a:gd name="T10" fmla="*/ 78 w 136"/>
                <a:gd name="T11" fmla="*/ 49 h 70"/>
                <a:gd name="T12" fmla="*/ 77 w 136"/>
                <a:gd name="T13" fmla="*/ 44 h 70"/>
                <a:gd name="T14" fmla="*/ 77 w 136"/>
                <a:gd name="T15" fmla="*/ 26 h 70"/>
                <a:gd name="T16" fmla="*/ 77 w 136"/>
                <a:gd name="T17" fmla="*/ 24 h 70"/>
                <a:gd name="T18" fmla="*/ 53 w 136"/>
                <a:gd name="T19" fmla="*/ 0 h 70"/>
                <a:gd name="T20" fmla="*/ 29 w 136"/>
                <a:gd name="T21" fmla="*/ 24 h 70"/>
                <a:gd name="T22" fmla="*/ 29 w 136"/>
                <a:gd name="T23" fmla="*/ 25 h 70"/>
                <a:gd name="T24" fmla="*/ 29 w 136"/>
                <a:gd name="T25" fmla="*/ 26 h 70"/>
                <a:gd name="T26" fmla="*/ 29 w 136"/>
                <a:gd name="T27" fmla="*/ 44 h 70"/>
                <a:gd name="T28" fmla="*/ 23 w 136"/>
                <a:gd name="T29" fmla="*/ 52 h 70"/>
                <a:gd name="T30" fmla="*/ 17 w 136"/>
                <a:gd name="T31" fmla="*/ 46 h 70"/>
                <a:gd name="T32" fmla="*/ 17 w 136"/>
                <a:gd name="T33" fmla="*/ 18 h 70"/>
                <a:gd name="T34" fmla="*/ 9 w 136"/>
                <a:gd name="T35" fmla="*/ 9 h 70"/>
                <a:gd name="T36" fmla="*/ 0 w 136"/>
                <a:gd name="T37" fmla="*/ 44 h 70"/>
                <a:gd name="T38" fmla="*/ 0 w 136"/>
                <a:gd name="T39" fmla="*/ 45 h 70"/>
                <a:gd name="T40" fmla="*/ 23 w 136"/>
                <a:gd name="T41" fmla="*/ 70 h 70"/>
                <a:gd name="T42" fmla="*/ 47 w 136"/>
                <a:gd name="T43" fmla="*/ 46 h 70"/>
                <a:gd name="T44" fmla="*/ 47 w 136"/>
                <a:gd name="T45" fmla="*/ 44 h 70"/>
                <a:gd name="T46" fmla="*/ 47 w 136"/>
                <a:gd name="T47" fmla="*/ 24 h 70"/>
                <a:gd name="T48" fmla="*/ 58 w 136"/>
                <a:gd name="T49" fmla="*/ 21 h 70"/>
                <a:gd name="T50" fmla="*/ 59 w 136"/>
                <a:gd name="T51" fmla="*/ 25 h 70"/>
                <a:gd name="T52" fmla="*/ 59 w 136"/>
                <a:gd name="T53" fmla="*/ 44 h 70"/>
                <a:gd name="T54" fmla="*/ 59 w 136"/>
                <a:gd name="T55" fmla="*/ 45 h 70"/>
                <a:gd name="T56" fmla="*/ 59 w 136"/>
                <a:gd name="T57" fmla="*/ 46 h 70"/>
                <a:gd name="T58" fmla="*/ 83 w 136"/>
                <a:gd name="T59" fmla="*/ 70 h 70"/>
                <a:gd name="T60" fmla="*/ 106 w 136"/>
                <a:gd name="T61" fmla="*/ 45 h 70"/>
                <a:gd name="T62" fmla="*/ 106 w 136"/>
                <a:gd name="T63" fmla="*/ 44 h 70"/>
                <a:gd name="T64" fmla="*/ 107 w 136"/>
                <a:gd name="T65" fmla="*/ 24 h 70"/>
                <a:gd name="T66" fmla="*/ 118 w 136"/>
                <a:gd name="T67" fmla="*/ 21 h 70"/>
                <a:gd name="T68" fmla="*/ 118 w 136"/>
                <a:gd name="T69" fmla="*/ 26 h 70"/>
                <a:gd name="T70" fmla="*/ 118 w 136"/>
                <a:gd name="T71" fmla="*/ 52 h 70"/>
                <a:gd name="T72" fmla="*/ 127 w 136"/>
                <a:gd name="T73" fmla="*/ 61 h 70"/>
                <a:gd name="T74" fmla="*/ 136 w 136"/>
                <a:gd name="T75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70">
                  <a:moveTo>
                    <a:pt x="136" y="24"/>
                  </a:moveTo>
                  <a:cubicBezTo>
                    <a:pt x="136" y="24"/>
                    <a:pt x="136" y="23"/>
                    <a:pt x="136" y="23"/>
                  </a:cubicBezTo>
                  <a:cubicBezTo>
                    <a:pt x="136" y="10"/>
                    <a:pt x="125" y="0"/>
                    <a:pt x="112" y="0"/>
                  </a:cubicBezTo>
                  <a:cubicBezTo>
                    <a:pt x="100" y="0"/>
                    <a:pt x="89" y="10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9"/>
                    <a:pt x="86" y="52"/>
                    <a:pt x="83" y="52"/>
                  </a:cubicBezTo>
                  <a:cubicBezTo>
                    <a:pt x="81" y="52"/>
                    <a:pt x="79" y="51"/>
                    <a:pt x="78" y="49"/>
                  </a:cubicBezTo>
                  <a:cubicBezTo>
                    <a:pt x="77" y="48"/>
                    <a:pt x="77" y="47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3"/>
                    <a:pt x="77" y="23"/>
                  </a:cubicBezTo>
                  <a:cubicBezTo>
                    <a:pt x="77" y="10"/>
                    <a:pt x="66" y="0"/>
                    <a:pt x="53" y="0"/>
                  </a:cubicBezTo>
                  <a:cubicBezTo>
                    <a:pt x="40" y="0"/>
                    <a:pt x="29" y="10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9"/>
                    <a:pt x="26" y="52"/>
                    <a:pt x="23" y="52"/>
                  </a:cubicBezTo>
                  <a:cubicBezTo>
                    <a:pt x="21" y="52"/>
                    <a:pt x="19" y="51"/>
                    <a:pt x="18" y="49"/>
                  </a:cubicBezTo>
                  <a:cubicBezTo>
                    <a:pt x="18" y="48"/>
                    <a:pt x="17" y="47"/>
                    <a:pt x="17" y="4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ubicBezTo>
                    <a:pt x="14" y="10"/>
                    <a:pt x="12" y="9"/>
                    <a:pt x="9" y="9"/>
                  </a:cubicBezTo>
                  <a:cubicBezTo>
                    <a:pt x="4" y="9"/>
                    <a:pt x="0" y="13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ubicBezTo>
                    <a:pt x="36" y="70"/>
                    <a:pt x="46" y="60"/>
                    <a:pt x="47" y="48"/>
                  </a:cubicBezTo>
                  <a:cubicBezTo>
                    <a:pt x="47" y="48"/>
                    <a:pt x="47" y="46"/>
                    <a:pt x="47" y="4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0"/>
                    <a:pt x="50" y="18"/>
                    <a:pt x="53" y="18"/>
                  </a:cubicBezTo>
                  <a:cubicBezTo>
                    <a:pt x="55" y="18"/>
                    <a:pt x="57" y="19"/>
                    <a:pt x="58" y="21"/>
                  </a:cubicBezTo>
                  <a:cubicBezTo>
                    <a:pt x="59" y="22"/>
                    <a:pt x="59" y="23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60"/>
                    <a:pt x="70" y="70"/>
                    <a:pt x="83" y="70"/>
                  </a:cubicBezTo>
                  <a:cubicBezTo>
                    <a:pt x="96" y="70"/>
                    <a:pt x="106" y="60"/>
                    <a:pt x="106" y="47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4"/>
                    <a:pt x="106" y="44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0"/>
                    <a:pt x="109" y="18"/>
                    <a:pt x="112" y="18"/>
                  </a:cubicBezTo>
                  <a:cubicBezTo>
                    <a:pt x="115" y="18"/>
                    <a:pt x="116" y="19"/>
                    <a:pt x="118" y="21"/>
                  </a:cubicBezTo>
                  <a:cubicBezTo>
                    <a:pt x="118" y="21"/>
                    <a:pt x="118" y="23"/>
                    <a:pt x="118" y="24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4"/>
                    <a:pt x="119" y="55"/>
                    <a:pt x="120" y="57"/>
                  </a:cubicBezTo>
                  <a:cubicBezTo>
                    <a:pt x="121" y="59"/>
                    <a:pt x="124" y="61"/>
                    <a:pt x="127" y="61"/>
                  </a:cubicBezTo>
                  <a:cubicBezTo>
                    <a:pt x="132" y="61"/>
                    <a:pt x="136" y="57"/>
                    <a:pt x="136" y="52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4"/>
                    <a:pt x="1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136" y="820580"/>
            <a:ext cx="3094843" cy="901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24" y="2495096"/>
            <a:ext cx="5450297" cy="809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424" y="3267802"/>
            <a:ext cx="5450297" cy="809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424" y="4040508"/>
            <a:ext cx="6008129" cy="8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86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841828"/>
            <a:ext cx="9144000" cy="5584171"/>
          </a:xfrm>
          <a:prstGeom prst="rect">
            <a:avLst/>
          </a:prstGeom>
          <a:solidFill>
            <a:schemeClr val="accent6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058" y="385541"/>
            <a:ext cx="5584170" cy="649674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3057" y="1168741"/>
            <a:ext cx="5694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Here for the first time I met women who told me that </a:t>
            </a:r>
            <a:r>
              <a:rPr lang="en-US" altLang="zh-CN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were guilty of having kept all the joys and privileges of the earth for themselves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puzzled,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demanded clarification. What privileges? What joys? I thought about the grim, wounded lives of most of the men back home. What had they allegedly stolen from their wives and daughters? The right to work five days a week, 12 months a year, for 30 or 40 years, wedged in tight spaces in the textile mills, or in the coal mines, struggling to extract every last bit of coal from the rock-hard earth? The right to die in war? The right to fix every leak in the roof, every gap in the fence? The right to pile banknotes high for a rich corporation in a city far away? The right to feel, when the lay-off came or the mines shut down, not only afraid but also ashamed?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66574" y="1851035"/>
            <a:ext cx="3020969" cy="461665"/>
            <a:chOff x="3678452" y="1827869"/>
            <a:chExt cx="11280232" cy="61555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678452" y="2026505"/>
              <a:ext cx="2818786" cy="0"/>
            </a:xfrm>
            <a:prstGeom prst="line">
              <a:avLst/>
            </a:prstGeom>
            <a:ln w="12700">
              <a:solidFill>
                <a:srgbClr val="EE1C3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7067897" y="1827869"/>
              <a:ext cx="7890787" cy="615553"/>
              <a:chOff x="472206" y="1634998"/>
              <a:chExt cx="7890789" cy="61555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72206" y="1634998"/>
                <a:ext cx="789078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Opposing idea</a:t>
                </a:r>
                <a:endParaRPr lang="zh-CN" altLang="en-US" sz="2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472207" y="1705643"/>
                <a:ext cx="0" cy="283631"/>
              </a:xfrm>
              <a:prstGeom prst="line">
                <a:avLst/>
              </a:prstGeom>
              <a:ln w="38100">
                <a:solidFill>
                  <a:srgbClr val="EE1C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60" y="1837897"/>
            <a:ext cx="864000" cy="3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841828"/>
            <a:ext cx="9144000" cy="5584171"/>
          </a:xfrm>
          <a:prstGeom prst="rect">
            <a:avLst/>
          </a:prstGeom>
          <a:solidFill>
            <a:schemeClr val="accent6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058" y="385541"/>
            <a:ext cx="5584170" cy="649674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3057" y="1168741"/>
            <a:ext cx="5694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Here for the first time I met women who told me that men were guilty of having kept all the joys and privileges of the earth for themselves. I was puzzled, and demanded clarification.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privileges? What joys?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thought about the grim, wounded lives of most of the men back home. What had they allegedly stolen from their wives and daughters?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five days a week, 12 months a year, for 30 or 40 years,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wedged in tight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textile mills, or in the coal mines, struggling to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every last bit of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 from the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rock-hard earth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in war?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 every leak in the roof, every gap in the fence?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pile banknotes high for a rich corporation in a city far away?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feel, when the lay-off came or the mines shut down, not only afraid but also ashamed?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文本框 1"/>
          <p:cNvSpPr txBox="1"/>
          <p:nvPr/>
        </p:nvSpPr>
        <p:spPr>
          <a:xfrm>
            <a:off x="2088000" y="3618000"/>
            <a:ext cx="197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wedged in tight</a:t>
            </a:r>
            <a:endParaRPr lang="zh-CN" altLang="en-US" sz="2000" i="1" dirty="0"/>
          </a:p>
        </p:txBody>
      </p:sp>
      <p:sp>
        <p:nvSpPr>
          <p:cNvPr id="27" name="文本框 2"/>
          <p:cNvSpPr txBox="1"/>
          <p:nvPr/>
        </p:nvSpPr>
        <p:spPr>
          <a:xfrm>
            <a:off x="4634905" y="3913200"/>
            <a:ext cx="196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US" altLang="zh-CN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523057" y="4220154"/>
            <a:ext cx="159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bit of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2969514" y="4234078"/>
            <a:ext cx="19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rock-hard earth</a:t>
            </a:r>
            <a:endParaRPr lang="zh-CN" altLang="en-US" sz="20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011862" y="2125472"/>
            <a:ext cx="2880926" cy="830997"/>
            <a:chOff x="6829297" y="2144433"/>
            <a:chExt cx="3841235" cy="1107994"/>
          </a:xfrm>
        </p:grpSpPr>
        <p:grpSp>
          <p:nvGrpSpPr>
            <p:cNvPr id="30" name="组合 29"/>
            <p:cNvGrpSpPr/>
            <p:nvPr/>
          </p:nvGrpSpPr>
          <p:grpSpPr>
            <a:xfrm>
              <a:off x="7809220" y="2144433"/>
              <a:ext cx="2861312" cy="1107994"/>
              <a:chOff x="178508" y="485874"/>
              <a:chExt cx="7140351" cy="1107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26055" y="485874"/>
                <a:ext cx="7092804" cy="110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Personal observations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endPara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8508" y="594318"/>
                <a:ext cx="0" cy="283631"/>
              </a:xfrm>
              <a:prstGeom prst="line">
                <a:avLst/>
              </a:prstGeom>
              <a:ln w="38100">
                <a:solidFill>
                  <a:srgbClr val="EE1C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连接符 31"/>
            <p:cNvCxnSpPr/>
            <p:nvPr/>
          </p:nvCxnSpPr>
          <p:spPr>
            <a:xfrm flipV="1">
              <a:off x="6829297" y="2394694"/>
              <a:ext cx="845999" cy="3732"/>
            </a:xfrm>
            <a:prstGeom prst="line">
              <a:avLst/>
            </a:prstGeom>
            <a:ln w="12700">
              <a:solidFill>
                <a:srgbClr val="EE1C3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6754575" y="3104269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Verbs, adjectives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54575" y="4415747"/>
            <a:ext cx="204311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Rhetorical questions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0286" y="3981547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Parallel structure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54575" y="3531767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Repeated words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762294" y="5118255"/>
            <a:ext cx="2057400" cy="1156880"/>
            <a:chOff x="7828272" y="4585342"/>
            <a:chExt cx="2743200" cy="1542505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9056914" y="4585342"/>
              <a:ext cx="0" cy="5368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7828272" y="5184000"/>
              <a:ext cx="2743200" cy="94384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Vivid sensory details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9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" grpId="0"/>
      <p:bldP spid="28" grpId="0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841828"/>
            <a:ext cx="9144000" cy="5584171"/>
          </a:xfrm>
          <a:prstGeom prst="rect">
            <a:avLst/>
          </a:prstGeom>
          <a:solidFill>
            <a:schemeClr val="accent6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pic>
        <p:nvPicPr>
          <p:cNvPr id="4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058" y="385541"/>
            <a:ext cx="5584170" cy="649674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3057" y="1168741"/>
            <a:ext cx="5694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Here for the first time I met women who told me that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 were guilty of having kept all the joys and privileges of the earth for themselves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was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puzzled,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demanded clarification.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privileges? What joys?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thought about the grim, wounded lives of most of the men back home. What had they allegedly stolen from their wives and daughters?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five days a week, 12 months a year, for 30 or 40 years,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wedged in tight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textile mills, or in the coal mines, struggling to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every last bit of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 from the </a:t>
            </a:r>
            <a:r>
              <a:rPr lang="en-US" altLang="zh-CN" sz="2000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rock-hard earth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in war?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 every leak in the roof, every gap in the fence?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pile banknotes high for a rich corporation in a city far away?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 to 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feel, when the lay-off came or the mines shut down, not only afraid but also ashamed?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文本框 1"/>
          <p:cNvSpPr txBox="1"/>
          <p:nvPr/>
        </p:nvSpPr>
        <p:spPr>
          <a:xfrm>
            <a:off x="2088000" y="3618000"/>
            <a:ext cx="197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wedged in tight</a:t>
            </a:r>
            <a:endParaRPr lang="zh-CN" altLang="en-US" sz="2000" i="1" dirty="0"/>
          </a:p>
        </p:txBody>
      </p:sp>
      <p:sp>
        <p:nvSpPr>
          <p:cNvPr id="27" name="文本框 2"/>
          <p:cNvSpPr txBox="1"/>
          <p:nvPr/>
        </p:nvSpPr>
        <p:spPr>
          <a:xfrm>
            <a:off x="4634905" y="3913200"/>
            <a:ext cx="196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</a:t>
            </a:r>
            <a:r>
              <a:rPr lang="en-US" altLang="zh-CN" sz="20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523057" y="4220154"/>
            <a:ext cx="159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bit of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2969514" y="4234078"/>
            <a:ext cx="19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rock-hard earth</a:t>
            </a:r>
            <a:endParaRPr lang="zh-CN" altLang="en-US" sz="20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011862" y="2125472"/>
            <a:ext cx="2880926" cy="830997"/>
            <a:chOff x="6829297" y="2144432"/>
            <a:chExt cx="3841235" cy="1107994"/>
          </a:xfrm>
        </p:grpSpPr>
        <p:grpSp>
          <p:nvGrpSpPr>
            <p:cNvPr id="30" name="组合 29"/>
            <p:cNvGrpSpPr/>
            <p:nvPr/>
          </p:nvGrpSpPr>
          <p:grpSpPr>
            <a:xfrm>
              <a:off x="7809220" y="2144432"/>
              <a:ext cx="2861312" cy="1107994"/>
              <a:chOff x="178508" y="485873"/>
              <a:chExt cx="7140349" cy="110799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26055" y="485873"/>
                <a:ext cx="7092802" cy="110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Personal observations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endPara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8508" y="594318"/>
                <a:ext cx="0" cy="283631"/>
              </a:xfrm>
              <a:prstGeom prst="line">
                <a:avLst/>
              </a:prstGeom>
              <a:ln w="38100">
                <a:solidFill>
                  <a:srgbClr val="EE1C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连接符 31"/>
            <p:cNvCxnSpPr/>
            <p:nvPr/>
          </p:nvCxnSpPr>
          <p:spPr>
            <a:xfrm flipV="1">
              <a:off x="6829297" y="2394694"/>
              <a:ext cx="845999" cy="3732"/>
            </a:xfrm>
            <a:prstGeom prst="line">
              <a:avLst/>
            </a:prstGeom>
            <a:ln w="12700">
              <a:solidFill>
                <a:srgbClr val="EE1C3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6754575" y="3104269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Verbs, adjectives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54575" y="4415747"/>
            <a:ext cx="204311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Rhetorical questions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0286" y="3981547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Parallel structure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54575" y="3531767"/>
            <a:ext cx="20574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Repeated words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762294" y="5118255"/>
            <a:ext cx="2057400" cy="1156880"/>
            <a:chOff x="7828272" y="4585342"/>
            <a:chExt cx="2743200" cy="1542505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9056914" y="4585342"/>
              <a:ext cx="0" cy="5368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7828272" y="5184000"/>
              <a:ext cx="2743200" cy="94384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Vivid sensory details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2" name="图片 4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51" y="1848622"/>
            <a:ext cx="864000" cy="324229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990160" y="1720305"/>
            <a:ext cx="2877654" cy="461665"/>
            <a:chOff x="3678452" y="1787973"/>
            <a:chExt cx="10745097" cy="61555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678452" y="2026505"/>
              <a:ext cx="2450240" cy="13824"/>
            </a:xfrm>
            <a:prstGeom prst="line">
              <a:avLst/>
            </a:prstGeom>
            <a:ln w="12700">
              <a:solidFill>
                <a:srgbClr val="EE1C3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6532762" y="1787973"/>
              <a:ext cx="7890787" cy="615553"/>
              <a:chOff x="-62929" y="1595102"/>
              <a:chExt cx="7890789" cy="615553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-62929" y="1595102"/>
                <a:ext cx="789078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Opposing idea</a:t>
                </a:r>
                <a:endParaRPr lang="zh-CN" altLang="en-US" sz="2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-25130" y="1741458"/>
                <a:ext cx="0" cy="283631"/>
              </a:xfrm>
              <a:prstGeom prst="line">
                <a:avLst/>
              </a:prstGeom>
              <a:ln w="38100">
                <a:solidFill>
                  <a:srgbClr val="EE1C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514" y="802482"/>
            <a:ext cx="1707028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" y="1169743"/>
            <a:ext cx="8497076" cy="568825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" name="Emma43中英字幕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1393" y="1897950"/>
            <a:ext cx="5805714" cy="40638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07891" y="353440"/>
            <a:ext cx="718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file"/>
              </a:rPr>
              <a:t>Personal experiences and observations in public speaking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15" name="组合 14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17" name="矩形 16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68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400" y="1429947"/>
            <a:ext cx="11263086" cy="49960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28" r="10814"/>
          <a:stretch/>
        </p:blipFill>
        <p:spPr>
          <a:xfrm>
            <a:off x="287747" y="1658939"/>
            <a:ext cx="3708287" cy="476491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16" name="组合 15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07891" y="353440"/>
            <a:ext cx="718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experiences and observations in public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speaking—Further exploration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06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rc 324"/>
          <p:cNvSpPr/>
          <p:nvPr/>
        </p:nvSpPr>
        <p:spPr>
          <a:xfrm rot="21015265">
            <a:off x="2073949" y="1735783"/>
            <a:ext cx="1963506" cy="1498466"/>
          </a:xfrm>
          <a:prstGeom prst="arc">
            <a:avLst>
              <a:gd name="adj1" fmla="val 11784097"/>
              <a:gd name="adj2" fmla="val 19452065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343"/>
          <p:cNvGrpSpPr/>
          <p:nvPr/>
        </p:nvGrpSpPr>
        <p:grpSpPr>
          <a:xfrm>
            <a:off x="3919762" y="1133611"/>
            <a:ext cx="5156825" cy="935961"/>
            <a:chOff x="4490299" y="1643056"/>
            <a:chExt cx="5156825" cy="935960"/>
          </a:xfrm>
        </p:grpSpPr>
        <p:sp>
          <p:nvSpPr>
            <p:cNvPr id="34" name="Rectangle 33"/>
            <p:cNvSpPr/>
            <p:nvPr/>
          </p:nvSpPr>
          <p:spPr>
            <a:xfrm>
              <a:off x="4572000" y="1643056"/>
              <a:ext cx="2363083" cy="461664"/>
            </a:xfrm>
            <a:prstGeom prst="rect">
              <a:avLst/>
            </a:prstGeom>
            <a:solidFill>
              <a:srgbClr val="EE1C39">
                <a:alpha val="89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Open Sans" pitchFamily="34" charset="0"/>
                  <a:cs typeface="Calibri" panose="020F0502020204030204" pitchFamily="34" charset="0"/>
                </a:rPr>
                <a:t>Addiction to IPAD</a:t>
              </a: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490299" y="2117352"/>
              <a:ext cx="5156825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Open Sans Light" pitchFamily="34" charset="0"/>
                  <a:cs typeface="Calibri" panose="020F0502020204030204" pitchFamily="34" charset="0"/>
                </a:rPr>
                <a:t>Thesis: It causes a lot of troubles to me</a:t>
              </a:r>
            </a:p>
          </p:txBody>
        </p:sp>
      </p:grpSp>
      <p:sp>
        <p:nvSpPr>
          <p:cNvPr id="331" name="Rectangle 330"/>
          <p:cNvSpPr/>
          <p:nvPr/>
        </p:nvSpPr>
        <p:spPr>
          <a:xfrm>
            <a:off x="4516489" y="3790353"/>
            <a:ext cx="4668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weaken the interpersonal skills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a place(GPS vs. L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ocals), play games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332"/>
          <p:cNvGrpSpPr/>
          <p:nvPr/>
        </p:nvGrpSpPr>
        <p:grpSpPr>
          <a:xfrm>
            <a:off x="4101581" y="3802285"/>
            <a:ext cx="432000" cy="432000"/>
            <a:chOff x="4643432" y="2786071"/>
            <a:chExt cx="288476" cy="288477"/>
          </a:xfrm>
        </p:grpSpPr>
        <p:sp>
          <p:nvSpPr>
            <p:cNvPr id="327" name="Oval 326"/>
            <p:cNvSpPr/>
            <p:nvPr/>
          </p:nvSpPr>
          <p:spPr>
            <a:xfrm>
              <a:off x="4643432" y="2786071"/>
              <a:ext cx="288476" cy="2884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8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37" name="Rectangle 336"/>
          <p:cNvSpPr/>
          <p:nvPr/>
        </p:nvSpPr>
        <p:spPr>
          <a:xfrm>
            <a:off x="4543432" y="5206966"/>
            <a:ext cx="449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S5: You shouldn’t get addicted to it, or else you’ll regret.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569581" y="4612482"/>
            <a:ext cx="3997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S4: Don’t watch it, because I hate it.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333"/>
          <p:cNvGrpSpPr/>
          <p:nvPr/>
        </p:nvGrpSpPr>
        <p:grpSpPr>
          <a:xfrm>
            <a:off x="4111144" y="4543941"/>
            <a:ext cx="432000" cy="432000"/>
            <a:chOff x="4630608" y="3214686"/>
            <a:chExt cx="288476" cy="288476"/>
          </a:xfrm>
        </p:grpSpPr>
        <p:sp>
          <p:nvSpPr>
            <p:cNvPr id="328" name="Oval 327"/>
            <p:cNvSpPr/>
            <p:nvPr/>
          </p:nvSpPr>
          <p:spPr>
            <a:xfrm>
              <a:off x="4630608" y="3214686"/>
              <a:ext cx="288476" cy="288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1" name="Freeform 105"/>
            <p:cNvSpPr/>
            <p:nvPr/>
          </p:nvSpPr>
          <p:spPr bwMode="auto">
            <a:xfrm>
              <a:off x="4722324" y="3310676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32" name="文本框 331"/>
          <p:cNvSpPr txBox="1"/>
          <p:nvPr/>
        </p:nvSpPr>
        <p:spPr>
          <a:xfrm>
            <a:off x="1762518" y="367907"/>
            <a:ext cx="166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5" name="直接连接符 344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48" name="Rectangle 330"/>
          <p:cNvSpPr/>
          <p:nvPr/>
        </p:nvSpPr>
        <p:spPr>
          <a:xfrm>
            <a:off x="4587844" y="2332850"/>
            <a:ext cx="3546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S1: do harm to the health</a:t>
            </a:r>
          </a:p>
          <a:p>
            <a:r>
              <a:rPr lang="ms-MY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       visual fatigue, spine collapse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grpSp>
        <p:nvGrpSpPr>
          <p:cNvPr id="350" name="Group 332"/>
          <p:cNvGrpSpPr/>
          <p:nvPr/>
        </p:nvGrpSpPr>
        <p:grpSpPr>
          <a:xfrm>
            <a:off x="4105437" y="2343095"/>
            <a:ext cx="432000" cy="432000"/>
            <a:chOff x="4643432" y="2786060"/>
            <a:chExt cx="288476" cy="288476"/>
          </a:xfrm>
        </p:grpSpPr>
        <p:sp>
          <p:nvSpPr>
            <p:cNvPr id="351" name="Oval 326"/>
            <p:cNvSpPr/>
            <p:nvPr/>
          </p:nvSpPr>
          <p:spPr>
            <a:xfrm>
              <a:off x="4643432" y="2786060"/>
              <a:ext cx="288476" cy="288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2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54" name="Rectangle 330"/>
          <p:cNvSpPr/>
          <p:nvPr/>
        </p:nvSpPr>
        <p:spPr>
          <a:xfrm>
            <a:off x="4538727" y="3047662"/>
            <a:ext cx="4495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S2: less time with the friends or family</a:t>
            </a:r>
          </a:p>
          <a:p>
            <a:r>
              <a:rPr lang="ms-MY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talk, care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5" name="Group 332"/>
          <p:cNvGrpSpPr/>
          <p:nvPr/>
        </p:nvGrpSpPr>
        <p:grpSpPr>
          <a:xfrm>
            <a:off x="4101581" y="3060762"/>
            <a:ext cx="432000" cy="432000"/>
            <a:chOff x="4643432" y="2786071"/>
            <a:chExt cx="288476" cy="288477"/>
          </a:xfrm>
        </p:grpSpPr>
        <p:sp>
          <p:nvSpPr>
            <p:cNvPr id="356" name="Oval 326"/>
            <p:cNvSpPr/>
            <p:nvPr/>
          </p:nvSpPr>
          <p:spPr>
            <a:xfrm>
              <a:off x="4643432" y="2786071"/>
              <a:ext cx="288476" cy="2884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7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58" name="Rectangle 325"/>
          <p:cNvSpPr/>
          <p:nvPr/>
        </p:nvSpPr>
        <p:spPr>
          <a:xfrm>
            <a:off x="3699631" y="5903135"/>
            <a:ext cx="5323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</a:t>
            </a:r>
            <a:r>
              <a:rPr lang="ms-MY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it </a:t>
            </a:r>
            <a:r>
              <a:rPr lang="ms-MY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to get rid of </a:t>
            </a:r>
            <a:r>
              <a:rPr lang="ms-MY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it?</a:t>
            </a:r>
            <a:endParaRPr lang="ms-MY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" y="2517677"/>
            <a:ext cx="3620677" cy="3311037"/>
          </a:xfrm>
          <a:prstGeom prst="rect">
            <a:avLst/>
          </a:prstGeom>
        </p:spPr>
      </p:pic>
      <p:grpSp>
        <p:nvGrpSpPr>
          <p:cNvPr id="36" name="Group 333"/>
          <p:cNvGrpSpPr/>
          <p:nvPr/>
        </p:nvGrpSpPr>
        <p:grpSpPr>
          <a:xfrm>
            <a:off x="4119844" y="5284916"/>
            <a:ext cx="432000" cy="432000"/>
            <a:chOff x="4630608" y="3214686"/>
            <a:chExt cx="288476" cy="288476"/>
          </a:xfrm>
        </p:grpSpPr>
        <p:sp>
          <p:nvSpPr>
            <p:cNvPr id="37" name="Oval 327"/>
            <p:cNvSpPr/>
            <p:nvPr/>
          </p:nvSpPr>
          <p:spPr>
            <a:xfrm>
              <a:off x="4630608" y="3214686"/>
              <a:ext cx="288476" cy="288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Freeform 105"/>
            <p:cNvSpPr/>
            <p:nvPr/>
          </p:nvSpPr>
          <p:spPr bwMode="auto">
            <a:xfrm>
              <a:off x="4722324" y="3310676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5" y="2329963"/>
            <a:ext cx="3497883" cy="3497883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-1" y="324696"/>
            <a:ext cx="2307334" cy="657914"/>
            <a:chOff x="-19051" y="340072"/>
            <a:chExt cx="2336390" cy="719745"/>
          </a:xfrm>
        </p:grpSpPr>
        <p:grpSp>
          <p:nvGrpSpPr>
            <p:cNvPr id="40" name="组合 39"/>
            <p:cNvGrpSpPr/>
            <p:nvPr/>
          </p:nvGrpSpPr>
          <p:grpSpPr>
            <a:xfrm flipH="1">
              <a:off x="-19051" y="3400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42" name="矩形 41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72321" y="362191"/>
              <a:ext cx="204501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Sample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484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31" grpId="0"/>
      <p:bldP spid="337" grpId="0"/>
      <p:bldP spid="335" grpId="0"/>
      <p:bldP spid="348" grpId="0"/>
      <p:bldP spid="354" grpId="0"/>
      <p:bldP spid="3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88972" y="2085513"/>
            <a:ext cx="2183165" cy="268426"/>
            <a:chOff x="5365338" y="1711951"/>
            <a:chExt cx="3264177" cy="283631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5610543" y="1819891"/>
              <a:ext cx="30189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365338" y="1711951"/>
              <a:ext cx="0" cy="283631"/>
            </a:xfrm>
            <a:prstGeom prst="line">
              <a:avLst/>
            </a:prstGeom>
            <a:ln w="38100">
              <a:solidFill>
                <a:srgbClr val="EE1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288972" y="3123640"/>
            <a:ext cx="2183165" cy="308153"/>
            <a:chOff x="5352431" y="3149091"/>
            <a:chExt cx="3277084" cy="283631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5610544" y="3290907"/>
              <a:ext cx="301897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352431" y="3149091"/>
              <a:ext cx="0" cy="283631"/>
            </a:xfrm>
            <a:prstGeom prst="line">
              <a:avLst/>
            </a:prstGeom>
            <a:ln w="38100">
              <a:solidFill>
                <a:srgbClr val="EE1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288972" y="4232623"/>
            <a:ext cx="2183165" cy="270288"/>
            <a:chOff x="5339524" y="4247019"/>
            <a:chExt cx="3289991" cy="283631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610544" y="4348972"/>
              <a:ext cx="301897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339524" y="4247019"/>
              <a:ext cx="0" cy="283631"/>
            </a:xfrm>
            <a:prstGeom prst="line">
              <a:avLst/>
            </a:prstGeom>
            <a:ln w="38100">
              <a:solidFill>
                <a:srgbClr val="EE1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288972" y="5143070"/>
            <a:ext cx="2183165" cy="290785"/>
            <a:chOff x="5326617" y="5359691"/>
            <a:chExt cx="3302898" cy="283631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5610543" y="5539770"/>
              <a:ext cx="3018972" cy="0"/>
            </a:xfrm>
            <a:prstGeom prst="line">
              <a:avLst/>
            </a:prstGeom>
            <a:ln w="12700">
              <a:solidFill>
                <a:srgbClr val="7F7F7F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326617" y="5359691"/>
              <a:ext cx="0" cy="283631"/>
            </a:xfrm>
            <a:prstGeom prst="line">
              <a:avLst/>
            </a:prstGeom>
            <a:ln w="38100">
              <a:solidFill>
                <a:srgbClr val="EE1C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425178" y="1954327"/>
            <a:ext cx="378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E1C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is an argument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5178" y="3078574"/>
            <a:ext cx="458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EE1C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support an argument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25178" y="4100980"/>
            <a:ext cx="3366118" cy="596525"/>
            <a:chOff x="837839" y="1669386"/>
            <a:chExt cx="4488157" cy="795366"/>
          </a:xfrm>
        </p:grpSpPr>
        <p:sp>
          <p:nvSpPr>
            <p:cNvPr id="54" name="文本框 53"/>
            <p:cNvSpPr txBox="1"/>
            <p:nvPr/>
          </p:nvSpPr>
          <p:spPr>
            <a:xfrm>
              <a:off x="837839" y="1669386"/>
              <a:ext cx="44881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EE1C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</a:t>
              </a:r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b="1" dirty="0">
                  <a:solidFill>
                    <a:srgbClr val="27292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  <a:endParaRPr lang="zh-CN" altLang="en-US" sz="2400" b="1" dirty="0">
                <a:solidFill>
                  <a:srgbClr val="27292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182" y="2095420"/>
              <a:ext cx="4448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25178" y="5044539"/>
            <a:ext cx="3366118" cy="620305"/>
            <a:chOff x="837839" y="1637681"/>
            <a:chExt cx="4488157" cy="827072"/>
          </a:xfrm>
        </p:grpSpPr>
        <p:sp>
          <p:nvSpPr>
            <p:cNvPr id="57" name="文本框 56"/>
            <p:cNvSpPr txBox="1"/>
            <p:nvPr/>
          </p:nvSpPr>
          <p:spPr>
            <a:xfrm>
              <a:off x="837839" y="1637681"/>
              <a:ext cx="3957422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EE1C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</a:t>
              </a:r>
              <a:r>
                <a:rPr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b="1" dirty="0">
                  <a:solidFill>
                    <a:srgbClr val="EE1C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speaking</a:t>
              </a:r>
              <a:endPara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77182" y="2095421"/>
              <a:ext cx="4448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59806" y="1538514"/>
            <a:ext cx="2077613" cy="4375010"/>
            <a:chOff x="6592530" y="2027948"/>
            <a:chExt cx="1594768" cy="3332906"/>
          </a:xfrm>
        </p:grpSpPr>
        <p:grpSp>
          <p:nvGrpSpPr>
            <p:cNvPr id="5" name="组合 4"/>
            <p:cNvGrpSpPr/>
            <p:nvPr/>
          </p:nvGrpSpPr>
          <p:grpSpPr>
            <a:xfrm>
              <a:off x="6592530" y="2027948"/>
              <a:ext cx="1594768" cy="3332906"/>
              <a:chOff x="6592530" y="2027948"/>
              <a:chExt cx="1594768" cy="333290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592530" y="2027948"/>
                <a:ext cx="1594768" cy="3332906"/>
                <a:chOff x="10112375" y="2805113"/>
                <a:chExt cx="1147763" cy="2398714"/>
              </a:xfrm>
            </p:grpSpPr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10112375" y="4210052"/>
                  <a:ext cx="1147763" cy="993775"/>
                </a:xfrm>
                <a:custGeom>
                  <a:avLst/>
                  <a:gdLst>
                    <a:gd name="T0" fmla="*/ 17 w 18"/>
                    <a:gd name="T1" fmla="*/ 0 h 17"/>
                    <a:gd name="T2" fmla="*/ 18 w 18"/>
                    <a:gd name="T3" fmla="*/ 1 h 17"/>
                    <a:gd name="T4" fmla="*/ 18 w 18"/>
                    <a:gd name="T5" fmla="*/ 11 h 17"/>
                    <a:gd name="T6" fmla="*/ 17 w 18"/>
                    <a:gd name="T7" fmla="*/ 13 h 17"/>
                    <a:gd name="T8" fmla="*/ 10 w 18"/>
                    <a:gd name="T9" fmla="*/ 17 h 17"/>
                    <a:gd name="T10" fmla="*/ 8 w 18"/>
                    <a:gd name="T11" fmla="*/ 17 h 17"/>
                    <a:gd name="T12" fmla="*/ 1 w 18"/>
                    <a:gd name="T13" fmla="*/ 13 h 17"/>
                    <a:gd name="T14" fmla="*/ 0 w 18"/>
                    <a:gd name="T15" fmla="*/ 11 h 17"/>
                    <a:gd name="T16" fmla="*/ 0 w 18"/>
                    <a:gd name="T17" fmla="*/ 1 h 17"/>
                    <a:gd name="T18" fmla="*/ 1 w 18"/>
                    <a:gd name="T19" fmla="*/ 0 h 17"/>
                    <a:gd name="T20" fmla="*/ 17 w 18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911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10112375" y="3741739"/>
                  <a:ext cx="1147763" cy="993775"/>
                </a:xfrm>
                <a:custGeom>
                  <a:avLst/>
                  <a:gdLst>
                    <a:gd name="T0" fmla="*/ 17 w 18"/>
                    <a:gd name="T1" fmla="*/ 0 h 17"/>
                    <a:gd name="T2" fmla="*/ 18 w 18"/>
                    <a:gd name="T3" fmla="*/ 1 h 17"/>
                    <a:gd name="T4" fmla="*/ 18 w 18"/>
                    <a:gd name="T5" fmla="*/ 11 h 17"/>
                    <a:gd name="T6" fmla="*/ 17 w 18"/>
                    <a:gd name="T7" fmla="*/ 13 h 17"/>
                    <a:gd name="T8" fmla="*/ 10 w 18"/>
                    <a:gd name="T9" fmla="*/ 17 h 17"/>
                    <a:gd name="T10" fmla="*/ 8 w 18"/>
                    <a:gd name="T11" fmla="*/ 17 h 17"/>
                    <a:gd name="T12" fmla="*/ 1 w 18"/>
                    <a:gd name="T13" fmla="*/ 13 h 17"/>
                    <a:gd name="T14" fmla="*/ 0 w 18"/>
                    <a:gd name="T15" fmla="*/ 11 h 17"/>
                    <a:gd name="T16" fmla="*/ 0 w 18"/>
                    <a:gd name="T17" fmla="*/ 1 h 17"/>
                    <a:gd name="T18" fmla="*/ 1 w 18"/>
                    <a:gd name="T19" fmla="*/ 0 h 17"/>
                    <a:gd name="T20" fmla="*/ 17 w 18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262B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10112375" y="3273425"/>
                  <a:ext cx="1147763" cy="993775"/>
                </a:xfrm>
                <a:custGeom>
                  <a:avLst/>
                  <a:gdLst>
                    <a:gd name="T0" fmla="*/ 17 w 18"/>
                    <a:gd name="T1" fmla="*/ 0 h 17"/>
                    <a:gd name="T2" fmla="*/ 18 w 18"/>
                    <a:gd name="T3" fmla="*/ 1 h 17"/>
                    <a:gd name="T4" fmla="*/ 18 w 18"/>
                    <a:gd name="T5" fmla="*/ 11 h 17"/>
                    <a:gd name="T6" fmla="*/ 17 w 18"/>
                    <a:gd name="T7" fmla="*/ 13 h 17"/>
                    <a:gd name="T8" fmla="*/ 10 w 18"/>
                    <a:gd name="T9" fmla="*/ 17 h 17"/>
                    <a:gd name="T10" fmla="*/ 8 w 18"/>
                    <a:gd name="T11" fmla="*/ 17 h 17"/>
                    <a:gd name="T12" fmla="*/ 1 w 18"/>
                    <a:gd name="T13" fmla="*/ 13 h 17"/>
                    <a:gd name="T14" fmla="*/ 0 w 18"/>
                    <a:gd name="T15" fmla="*/ 11 h 17"/>
                    <a:gd name="T16" fmla="*/ 0 w 18"/>
                    <a:gd name="T17" fmla="*/ 1 h 17"/>
                    <a:gd name="T18" fmla="*/ 1 w 18"/>
                    <a:gd name="T19" fmla="*/ 0 h 17"/>
                    <a:gd name="T20" fmla="*/ 17 w 18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83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>
                  <a:off x="10112376" y="2805113"/>
                  <a:ext cx="1147762" cy="995363"/>
                </a:xfrm>
                <a:custGeom>
                  <a:avLst/>
                  <a:gdLst>
                    <a:gd name="T0" fmla="*/ 17 w 18"/>
                    <a:gd name="T1" fmla="*/ 0 h 17"/>
                    <a:gd name="T2" fmla="*/ 18 w 18"/>
                    <a:gd name="T3" fmla="*/ 1 h 17"/>
                    <a:gd name="T4" fmla="*/ 18 w 18"/>
                    <a:gd name="T5" fmla="*/ 11 h 17"/>
                    <a:gd name="T6" fmla="*/ 17 w 18"/>
                    <a:gd name="T7" fmla="*/ 13 h 17"/>
                    <a:gd name="T8" fmla="*/ 10 w 18"/>
                    <a:gd name="T9" fmla="*/ 17 h 17"/>
                    <a:gd name="T10" fmla="*/ 8 w 18"/>
                    <a:gd name="T11" fmla="*/ 17 h 17"/>
                    <a:gd name="T12" fmla="*/ 1 w 18"/>
                    <a:gd name="T13" fmla="*/ 13 h 17"/>
                    <a:gd name="T14" fmla="*/ 0 w 18"/>
                    <a:gd name="T15" fmla="*/ 11 h 17"/>
                    <a:gd name="T16" fmla="*/ 0 w 18"/>
                    <a:gd name="T17" fmla="*/ 1 h 17"/>
                    <a:gd name="T18" fmla="*/ 1 w 18"/>
                    <a:gd name="T19" fmla="*/ 0 h 17"/>
                    <a:gd name="T20" fmla="*/ 17 w 18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17" y="0"/>
                      </a:moveTo>
                      <a:cubicBezTo>
                        <a:pt x="17" y="0"/>
                        <a:pt x="18" y="0"/>
                        <a:pt x="18" y="1"/>
                      </a:cubicBezTo>
                      <a:cubicBezTo>
                        <a:pt x="18" y="1"/>
                        <a:pt x="18" y="10"/>
                        <a:pt x="18" y="11"/>
                      </a:cubicBezTo>
                      <a:cubicBezTo>
                        <a:pt x="18" y="12"/>
                        <a:pt x="18" y="12"/>
                        <a:pt x="17" y="13"/>
                      </a:cubicBezTo>
                      <a:cubicBezTo>
                        <a:pt x="16" y="13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2" y="13"/>
                        <a:pt x="1" y="13"/>
                      </a:cubicBezTo>
                      <a:cubicBezTo>
                        <a:pt x="0" y="12"/>
                        <a:pt x="0" y="12"/>
                        <a:pt x="0" y="11"/>
                      </a:cubicBezTo>
                      <a:cubicBezTo>
                        <a:pt x="0" y="10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515C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文本框 58"/>
              <p:cNvSpPr txBox="1"/>
              <p:nvPr/>
            </p:nvSpPr>
            <p:spPr>
              <a:xfrm>
                <a:off x="7155002" y="2864266"/>
                <a:ext cx="1006577" cy="37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7155002" y="3479702"/>
                <a:ext cx="1006577" cy="37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1pPr>
              </a:lstStyle>
              <a:p>
                <a:r>
                  <a:rPr lang="en-US" altLang="zh-CN" sz="2800" dirty="0"/>
                  <a:t>02</a:t>
                </a:r>
                <a:endParaRPr lang="zh-CN" altLang="en-US" sz="280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155002" y="4115678"/>
                <a:ext cx="1006577" cy="37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1pPr>
              </a:lstStyle>
              <a:p>
                <a:r>
                  <a:rPr lang="en-US" altLang="zh-CN" sz="2800" dirty="0"/>
                  <a:t>03</a:t>
                </a:r>
                <a:endParaRPr lang="zh-CN" altLang="en-US" sz="2800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155002" y="4798958"/>
                <a:ext cx="1006577" cy="37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lvl1pPr>
              </a:lstStyle>
              <a:p>
                <a:r>
                  <a:rPr lang="en-US" altLang="zh-CN" sz="2800" dirty="0"/>
                  <a:t>04</a:t>
                </a:r>
                <a:endParaRPr lang="zh-CN" altLang="en-US" sz="2800" dirty="0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7119735" y="2246168"/>
              <a:ext cx="540347" cy="539463"/>
              <a:chOff x="3175" y="0"/>
              <a:chExt cx="971551" cy="969963"/>
            </a:xfrm>
            <a:solidFill>
              <a:schemeClr val="bg1"/>
            </a:solidFill>
          </p:grpSpPr>
          <p:sp>
            <p:nvSpPr>
              <p:cNvPr id="64" name="Freeform 47"/>
              <p:cNvSpPr>
                <a:spLocks/>
              </p:cNvSpPr>
              <p:nvPr/>
            </p:nvSpPr>
            <p:spPr bwMode="auto">
              <a:xfrm>
                <a:off x="674688" y="98425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0 w 127"/>
                  <a:gd name="T3" fmla="*/ 21 h 127"/>
                  <a:gd name="T4" fmla="*/ 107 w 127"/>
                  <a:gd name="T5" fmla="*/ 21 h 127"/>
                  <a:gd name="T6" fmla="*/ 107 w 127"/>
                  <a:gd name="T7" fmla="*/ 127 h 127"/>
                  <a:gd name="T8" fmla="*/ 127 w 127"/>
                  <a:gd name="T9" fmla="*/ 127 h 127"/>
                  <a:gd name="T10" fmla="*/ 127 w 127"/>
                  <a:gd name="T11" fmla="*/ 0 h 127"/>
                  <a:gd name="T12" fmla="*/ 0 w 127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107" y="127"/>
                    </a:lnTo>
                    <a:lnTo>
                      <a:pt x="127" y="127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48"/>
              <p:cNvSpPr>
                <a:spLocks/>
              </p:cNvSpPr>
              <p:nvPr/>
            </p:nvSpPr>
            <p:spPr bwMode="auto">
              <a:xfrm>
                <a:off x="101600" y="671513"/>
                <a:ext cx="201613" cy="200025"/>
              </a:xfrm>
              <a:custGeom>
                <a:avLst/>
                <a:gdLst>
                  <a:gd name="T0" fmla="*/ 0 w 127"/>
                  <a:gd name="T1" fmla="*/ 0 h 126"/>
                  <a:gd name="T2" fmla="*/ 0 w 127"/>
                  <a:gd name="T3" fmla="*/ 126 h 126"/>
                  <a:gd name="T4" fmla="*/ 127 w 127"/>
                  <a:gd name="T5" fmla="*/ 126 h 126"/>
                  <a:gd name="T6" fmla="*/ 127 w 127"/>
                  <a:gd name="T7" fmla="*/ 106 h 126"/>
                  <a:gd name="T8" fmla="*/ 21 w 127"/>
                  <a:gd name="T9" fmla="*/ 106 h 126"/>
                  <a:gd name="T10" fmla="*/ 21 w 127"/>
                  <a:gd name="T11" fmla="*/ 0 h 126"/>
                  <a:gd name="T12" fmla="*/ 0 w 127"/>
                  <a:gd name="T13" fmla="*/ 0 h 126"/>
                  <a:gd name="T14" fmla="*/ 0 w 127"/>
                  <a:gd name="T1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26">
                    <a:moveTo>
                      <a:pt x="0" y="0"/>
                    </a:moveTo>
                    <a:lnTo>
                      <a:pt x="0" y="126"/>
                    </a:lnTo>
                    <a:lnTo>
                      <a:pt x="127" y="126"/>
                    </a:lnTo>
                    <a:lnTo>
                      <a:pt x="127" y="106"/>
                    </a:lnTo>
                    <a:lnTo>
                      <a:pt x="21" y="10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49"/>
              <p:cNvSpPr>
                <a:spLocks/>
              </p:cNvSpPr>
              <p:nvPr/>
            </p:nvSpPr>
            <p:spPr bwMode="auto">
              <a:xfrm>
                <a:off x="674688" y="671513"/>
                <a:ext cx="201613" cy="200025"/>
              </a:xfrm>
              <a:custGeom>
                <a:avLst/>
                <a:gdLst>
                  <a:gd name="T0" fmla="*/ 107 w 127"/>
                  <a:gd name="T1" fmla="*/ 0 h 126"/>
                  <a:gd name="T2" fmla="*/ 107 w 127"/>
                  <a:gd name="T3" fmla="*/ 106 h 126"/>
                  <a:gd name="T4" fmla="*/ 0 w 127"/>
                  <a:gd name="T5" fmla="*/ 106 h 126"/>
                  <a:gd name="T6" fmla="*/ 0 w 127"/>
                  <a:gd name="T7" fmla="*/ 126 h 126"/>
                  <a:gd name="T8" fmla="*/ 127 w 127"/>
                  <a:gd name="T9" fmla="*/ 126 h 126"/>
                  <a:gd name="T10" fmla="*/ 127 w 127"/>
                  <a:gd name="T11" fmla="*/ 0 h 126"/>
                  <a:gd name="T12" fmla="*/ 107 w 127"/>
                  <a:gd name="T13" fmla="*/ 0 h 126"/>
                  <a:gd name="T14" fmla="*/ 107 w 127"/>
                  <a:gd name="T1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26">
                    <a:moveTo>
                      <a:pt x="107" y="0"/>
                    </a:moveTo>
                    <a:lnTo>
                      <a:pt x="107" y="106"/>
                    </a:lnTo>
                    <a:lnTo>
                      <a:pt x="0" y="106"/>
                    </a:lnTo>
                    <a:lnTo>
                      <a:pt x="0" y="126"/>
                    </a:lnTo>
                    <a:lnTo>
                      <a:pt x="127" y="126"/>
                    </a:lnTo>
                    <a:lnTo>
                      <a:pt x="127" y="0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101600" y="98425"/>
                <a:ext cx="201613" cy="201613"/>
              </a:xfrm>
              <a:custGeom>
                <a:avLst/>
                <a:gdLst>
                  <a:gd name="T0" fmla="*/ 0 w 127"/>
                  <a:gd name="T1" fmla="*/ 0 h 127"/>
                  <a:gd name="T2" fmla="*/ 0 w 127"/>
                  <a:gd name="T3" fmla="*/ 127 h 127"/>
                  <a:gd name="T4" fmla="*/ 21 w 127"/>
                  <a:gd name="T5" fmla="*/ 127 h 127"/>
                  <a:gd name="T6" fmla="*/ 21 w 127"/>
                  <a:gd name="T7" fmla="*/ 21 h 127"/>
                  <a:gd name="T8" fmla="*/ 127 w 127"/>
                  <a:gd name="T9" fmla="*/ 21 h 127"/>
                  <a:gd name="T10" fmla="*/ 127 w 127"/>
                  <a:gd name="T11" fmla="*/ 0 h 127"/>
                  <a:gd name="T12" fmla="*/ 0 w 127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27">
                    <a:moveTo>
                      <a:pt x="0" y="0"/>
                    </a:moveTo>
                    <a:lnTo>
                      <a:pt x="0" y="127"/>
                    </a:lnTo>
                    <a:lnTo>
                      <a:pt x="21" y="127"/>
                    </a:lnTo>
                    <a:lnTo>
                      <a:pt x="21" y="21"/>
                    </a:lnTo>
                    <a:lnTo>
                      <a:pt x="127" y="21"/>
                    </a:lnTo>
                    <a:lnTo>
                      <a:pt x="1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tangle 51"/>
              <p:cNvSpPr>
                <a:spLocks noChangeArrowheads="1"/>
              </p:cNvSpPr>
              <p:nvPr/>
            </p:nvSpPr>
            <p:spPr bwMode="auto">
              <a:xfrm>
                <a:off x="3175" y="469900"/>
                <a:ext cx="230188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tangle 52"/>
              <p:cNvSpPr>
                <a:spLocks noChangeArrowheads="1"/>
              </p:cNvSpPr>
              <p:nvPr/>
            </p:nvSpPr>
            <p:spPr bwMode="auto">
              <a:xfrm>
                <a:off x="744538" y="469900"/>
                <a:ext cx="230188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473075" y="741363"/>
                <a:ext cx="31750" cy="228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Rectangle 54"/>
              <p:cNvSpPr>
                <a:spLocks noChangeArrowheads="1"/>
              </p:cNvSpPr>
              <p:nvPr/>
            </p:nvSpPr>
            <p:spPr bwMode="auto">
              <a:xfrm>
                <a:off x="473075" y="0"/>
                <a:ext cx="31750" cy="2286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407988" y="309563"/>
                <a:ext cx="163513" cy="169863"/>
              </a:xfrm>
              <a:custGeom>
                <a:avLst/>
                <a:gdLst>
                  <a:gd name="T0" fmla="*/ 180 w 360"/>
                  <a:gd name="T1" fmla="*/ 0 h 375"/>
                  <a:gd name="T2" fmla="*/ 0 w 360"/>
                  <a:gd name="T3" fmla="*/ 91 h 375"/>
                  <a:gd name="T4" fmla="*/ 0 w 360"/>
                  <a:gd name="T5" fmla="*/ 284 h 375"/>
                  <a:gd name="T6" fmla="*/ 180 w 360"/>
                  <a:gd name="T7" fmla="*/ 375 h 375"/>
                  <a:gd name="T8" fmla="*/ 360 w 360"/>
                  <a:gd name="T9" fmla="*/ 285 h 375"/>
                  <a:gd name="T10" fmla="*/ 360 w 360"/>
                  <a:gd name="T11" fmla="*/ 91 h 375"/>
                  <a:gd name="T12" fmla="*/ 180 w 360"/>
                  <a:gd name="T1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375">
                    <a:moveTo>
                      <a:pt x="180" y="0"/>
                    </a:moveTo>
                    <a:cubicBezTo>
                      <a:pt x="117" y="32"/>
                      <a:pt x="59" y="61"/>
                      <a:pt x="0" y="91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63" y="316"/>
                      <a:pt x="123" y="345"/>
                      <a:pt x="180" y="375"/>
                    </a:cubicBezTo>
                    <a:cubicBezTo>
                      <a:pt x="242" y="344"/>
                      <a:pt x="307" y="310"/>
                      <a:pt x="360" y="285"/>
                    </a:cubicBezTo>
                    <a:cubicBezTo>
                      <a:pt x="360" y="91"/>
                      <a:pt x="360" y="91"/>
                      <a:pt x="360" y="91"/>
                    </a:cubicBezTo>
                    <a:cubicBezTo>
                      <a:pt x="298" y="60"/>
                      <a:pt x="233" y="27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47663" y="477838"/>
                <a:ext cx="284163" cy="184150"/>
              </a:xfrm>
              <a:custGeom>
                <a:avLst/>
                <a:gdLst>
                  <a:gd name="T0" fmla="*/ 0 w 179"/>
                  <a:gd name="T1" fmla="*/ 0 h 116"/>
                  <a:gd name="T2" fmla="*/ 0 w 179"/>
                  <a:gd name="T3" fmla="*/ 74 h 116"/>
                  <a:gd name="T4" fmla="*/ 89 w 179"/>
                  <a:gd name="T5" fmla="*/ 116 h 116"/>
                  <a:gd name="T6" fmla="*/ 179 w 179"/>
                  <a:gd name="T7" fmla="*/ 67 h 116"/>
                  <a:gd name="T8" fmla="*/ 179 w 179"/>
                  <a:gd name="T9" fmla="*/ 0 h 116"/>
                  <a:gd name="T10" fmla="*/ 158 w 179"/>
                  <a:gd name="T11" fmla="*/ 0 h 116"/>
                  <a:gd name="T12" fmla="*/ 158 w 179"/>
                  <a:gd name="T13" fmla="*/ 55 h 116"/>
                  <a:gd name="T14" fmla="*/ 89 w 179"/>
                  <a:gd name="T15" fmla="*/ 93 h 116"/>
                  <a:gd name="T16" fmla="*/ 20 w 179"/>
                  <a:gd name="T17" fmla="*/ 61 h 116"/>
                  <a:gd name="T18" fmla="*/ 20 w 179"/>
                  <a:gd name="T19" fmla="*/ 0 h 116"/>
                  <a:gd name="T20" fmla="*/ 0 w 179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9" h="116">
                    <a:moveTo>
                      <a:pt x="0" y="0"/>
                    </a:moveTo>
                    <a:lnTo>
                      <a:pt x="0" y="74"/>
                    </a:lnTo>
                    <a:lnTo>
                      <a:pt x="89" y="116"/>
                    </a:lnTo>
                    <a:lnTo>
                      <a:pt x="179" y="67"/>
                    </a:lnTo>
                    <a:lnTo>
                      <a:pt x="179" y="0"/>
                    </a:lnTo>
                    <a:lnTo>
                      <a:pt x="158" y="0"/>
                    </a:lnTo>
                    <a:lnTo>
                      <a:pt x="158" y="55"/>
                    </a:lnTo>
                    <a:lnTo>
                      <a:pt x="89" y="93"/>
                    </a:lnTo>
                    <a:lnTo>
                      <a:pt x="20" y="61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-1" y="450000"/>
            <a:ext cx="2484815" cy="736599"/>
            <a:chOff x="285749" y="263872"/>
            <a:chExt cx="1965375" cy="770669"/>
          </a:xfrm>
        </p:grpSpPr>
        <p:grpSp>
          <p:nvGrpSpPr>
            <p:cNvPr id="78" name="组合 77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80" name="矩形 79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472200" y="336914"/>
              <a:ext cx="1778924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225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Summary</a:t>
              </a:r>
              <a:endParaRPr lang="zh-CN" altLang="en-US" sz="2800" spc="2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05" y="2714749"/>
            <a:ext cx="1013293" cy="10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2841172" y="1148617"/>
            <a:ext cx="60358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991145"/>
            <a:ext cx="9144000" cy="5194350"/>
          </a:xfrm>
          <a:prstGeom prst="rect">
            <a:avLst/>
          </a:prstGeom>
          <a:solidFill>
            <a:schemeClr val="accent5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0" y="450000"/>
            <a:ext cx="2910255" cy="721855"/>
            <a:chOff x="285749" y="263872"/>
            <a:chExt cx="2191051" cy="675969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40849" y="365501"/>
              <a:ext cx="2035951" cy="57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Assignment</a:t>
              </a:r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1567543" y="1260204"/>
            <a:ext cx="7460343" cy="462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78863" y="1332970"/>
            <a:ext cx="4722181" cy="4042132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Write an 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</a:rPr>
              <a:t>argumentative essay </a:t>
            </a:r>
            <a:r>
              <a:rPr lang="en-US" altLang="zh-CN" sz="2000" dirty="0">
                <a:latin typeface="Calibri" panose="020F0502020204030204" pitchFamily="34" charset="0"/>
              </a:rPr>
              <a:t>of no less than 200 words on the following topic.</a:t>
            </a:r>
          </a:p>
          <a:p>
            <a:pPr>
              <a:lnSpc>
                <a:spcPts val="2025"/>
              </a:lnSpc>
            </a:pPr>
            <a:r>
              <a:rPr lang="en-US" altLang="zh-CN" sz="20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</a:rPr>
              <a:t> </a:t>
            </a:r>
            <a:endParaRPr lang="en-US" altLang="zh-CN" sz="200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libri" panose="020F0502020204030204" pitchFamily="34" charset="0"/>
            </a:endParaRPr>
          </a:p>
          <a:p>
            <a:pPr>
              <a:lnSpc>
                <a:spcPts val="2025"/>
              </a:lnSpc>
            </a:pPr>
            <a:r>
              <a:rPr lang="en-US" altLang="zh-CN" sz="2000" b="1" dirty="0">
                <a:latin typeface="Calibri" panose="020F0502020204030204" pitchFamily="34" charset="0"/>
              </a:rPr>
              <a:t>Life as a single child</a:t>
            </a:r>
          </a:p>
          <a:p>
            <a:pPr>
              <a:lnSpc>
                <a:spcPts val="2025"/>
              </a:lnSpc>
            </a:pPr>
            <a:r>
              <a:rPr lang="en-US" altLang="zh-CN" sz="20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</a:rPr>
              <a:t>Introduction:</a:t>
            </a:r>
          </a:p>
          <a:p>
            <a:pPr>
              <a:lnSpc>
                <a:spcPts val="2025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Introduce the background</a:t>
            </a:r>
          </a:p>
          <a:p>
            <a:pPr>
              <a:lnSpc>
                <a:spcPts val="2025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State the thesis</a:t>
            </a:r>
          </a:p>
          <a:p>
            <a:pPr>
              <a:lnSpc>
                <a:spcPts val="2025"/>
              </a:lnSpc>
            </a:pPr>
            <a:r>
              <a:rPr lang="en-US" altLang="zh-CN" sz="20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</a:rPr>
              <a:t>Body:</a:t>
            </a:r>
          </a:p>
          <a:p>
            <a:pPr>
              <a:lnSpc>
                <a:spcPts val="2025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Support the main idea with personal 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experience</a:t>
            </a:r>
          </a:p>
          <a:p>
            <a:pPr>
              <a:lnSpc>
                <a:spcPts val="2025"/>
              </a:lnSpc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 way parents and grandparents treated me</a:t>
            </a:r>
          </a:p>
          <a:p>
            <a:pPr>
              <a:lnSpc>
                <a:spcPts val="2025"/>
              </a:lnSpc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My feelings of growing up as a single child</a:t>
            </a:r>
          </a:p>
          <a:p>
            <a:pPr>
              <a:lnSpc>
                <a:spcPts val="2025"/>
              </a:lnSpc>
            </a:pPr>
            <a:r>
              <a:rPr lang="en-US" altLang="zh-CN" sz="20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</a:rPr>
              <a:t>Conclusion:</a:t>
            </a:r>
          </a:p>
          <a:p>
            <a:pPr>
              <a:lnSpc>
                <a:spcPts val="2025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Restate the 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thesis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1292581"/>
            <a:ext cx="2344374" cy="1690259"/>
          </a:xfrm>
          <a:prstGeom prst="rect">
            <a:avLst/>
          </a:prstGeom>
        </p:spPr>
      </p:pic>
      <p:sp>
        <p:nvSpPr>
          <p:cNvPr id="1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53" y="3065075"/>
            <a:ext cx="3641566" cy="3120420"/>
          </a:xfrm>
          <a:prstGeom prst="rect">
            <a:avLst/>
          </a:prstGeom>
        </p:spPr>
      </p:pic>
      <p:sp>
        <p:nvSpPr>
          <p:cNvPr id="3" name="燕尾形 2"/>
          <p:cNvSpPr/>
          <p:nvPr/>
        </p:nvSpPr>
        <p:spPr>
          <a:xfrm>
            <a:off x="3935909" y="1460877"/>
            <a:ext cx="253682" cy="220444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935909" y="5544000"/>
            <a:ext cx="253682" cy="220444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8864" y="5438387"/>
            <a:ext cx="495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E1C39"/>
                </a:solidFill>
                <a:latin typeface="Calibri" panose="020F0502020204030204" pitchFamily="34" charset="0"/>
              </a:rPr>
              <a:t>Polish it better(group review</a:t>
            </a:r>
            <a:r>
              <a:rPr lang="en-US" altLang="zh-CN" b="1" dirty="0" smtClean="0">
                <a:solidFill>
                  <a:srgbClr val="EE1C39"/>
                </a:solidFill>
                <a:latin typeface="Calibri" panose="020F0502020204030204" pitchFamily="34" charset="0"/>
              </a:rPr>
              <a:t>)</a:t>
            </a:r>
            <a:endParaRPr lang="zh-CN" altLang="en-US" b="1" dirty="0">
              <a:solidFill>
                <a:srgbClr val="EE1C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08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422400" y="3974752"/>
            <a:ext cx="6299200" cy="861802"/>
          </a:xfrm>
          <a:custGeom>
            <a:avLst/>
            <a:gdLst/>
            <a:ahLst/>
            <a:cxnLst/>
            <a:rect l="l" t="t" r="r" b="b"/>
            <a:pathLst>
              <a:path w="6526149" h="829056">
                <a:moveTo>
                  <a:pt x="5801487" y="300990"/>
                </a:moveTo>
                <a:cubicBezTo>
                  <a:pt x="5783707" y="300990"/>
                  <a:pt x="5766816" y="304292"/>
                  <a:pt x="5750814" y="310896"/>
                </a:cubicBezTo>
                <a:cubicBezTo>
                  <a:pt x="5734812" y="317500"/>
                  <a:pt x="5720715" y="326390"/>
                  <a:pt x="5708523" y="337566"/>
                </a:cubicBezTo>
                <a:cubicBezTo>
                  <a:pt x="5696331" y="348742"/>
                  <a:pt x="5686298" y="361696"/>
                  <a:pt x="5678424" y="376428"/>
                </a:cubicBezTo>
                <a:cubicBezTo>
                  <a:pt x="5670549" y="391160"/>
                  <a:pt x="5665851" y="406908"/>
                  <a:pt x="5664327" y="423672"/>
                </a:cubicBezTo>
                <a:lnTo>
                  <a:pt x="5935599" y="423672"/>
                </a:lnTo>
                <a:cubicBezTo>
                  <a:pt x="5933567" y="407416"/>
                  <a:pt x="5928868" y="391922"/>
                  <a:pt x="5921501" y="377190"/>
                </a:cubicBezTo>
                <a:cubicBezTo>
                  <a:pt x="5914136" y="362458"/>
                  <a:pt x="5904483" y="349377"/>
                  <a:pt x="5892546" y="337947"/>
                </a:cubicBezTo>
                <a:cubicBezTo>
                  <a:pt x="5880608" y="326517"/>
                  <a:pt x="5867019" y="317500"/>
                  <a:pt x="5851779" y="310896"/>
                </a:cubicBezTo>
                <a:cubicBezTo>
                  <a:pt x="5836539" y="304292"/>
                  <a:pt x="5819775" y="300990"/>
                  <a:pt x="5801487" y="300990"/>
                </a:cubicBezTo>
                <a:close/>
                <a:moveTo>
                  <a:pt x="4287012" y="300990"/>
                </a:moveTo>
                <a:cubicBezTo>
                  <a:pt x="4269232" y="300990"/>
                  <a:pt x="4252342" y="304292"/>
                  <a:pt x="4236339" y="310896"/>
                </a:cubicBezTo>
                <a:cubicBezTo>
                  <a:pt x="4220337" y="317500"/>
                  <a:pt x="4206240" y="326390"/>
                  <a:pt x="4194048" y="337566"/>
                </a:cubicBezTo>
                <a:cubicBezTo>
                  <a:pt x="4181856" y="348742"/>
                  <a:pt x="4171823" y="361696"/>
                  <a:pt x="4163949" y="376428"/>
                </a:cubicBezTo>
                <a:cubicBezTo>
                  <a:pt x="4156075" y="391160"/>
                  <a:pt x="4151376" y="406908"/>
                  <a:pt x="4149853" y="423672"/>
                </a:cubicBezTo>
                <a:lnTo>
                  <a:pt x="4421124" y="423672"/>
                </a:lnTo>
                <a:cubicBezTo>
                  <a:pt x="4419092" y="407416"/>
                  <a:pt x="4414393" y="391922"/>
                  <a:pt x="4407028" y="377190"/>
                </a:cubicBezTo>
                <a:cubicBezTo>
                  <a:pt x="4399662" y="362458"/>
                  <a:pt x="4390009" y="349377"/>
                  <a:pt x="4378071" y="337947"/>
                </a:cubicBezTo>
                <a:cubicBezTo>
                  <a:pt x="4366133" y="326517"/>
                  <a:pt x="4352544" y="317500"/>
                  <a:pt x="4337304" y="310896"/>
                </a:cubicBezTo>
                <a:cubicBezTo>
                  <a:pt x="4322064" y="304292"/>
                  <a:pt x="4305301" y="300990"/>
                  <a:pt x="4287012" y="300990"/>
                </a:cubicBezTo>
                <a:close/>
                <a:moveTo>
                  <a:pt x="2567559" y="300990"/>
                </a:moveTo>
                <a:cubicBezTo>
                  <a:pt x="2547239" y="300990"/>
                  <a:pt x="2528697" y="305181"/>
                  <a:pt x="2511933" y="313563"/>
                </a:cubicBezTo>
                <a:cubicBezTo>
                  <a:pt x="2495169" y="321945"/>
                  <a:pt x="2480818" y="333121"/>
                  <a:pt x="2468880" y="347091"/>
                </a:cubicBezTo>
                <a:cubicBezTo>
                  <a:pt x="2456942" y="361061"/>
                  <a:pt x="2447671" y="377063"/>
                  <a:pt x="2441067" y="395097"/>
                </a:cubicBezTo>
                <a:cubicBezTo>
                  <a:pt x="2434463" y="413131"/>
                  <a:pt x="2431161" y="431546"/>
                  <a:pt x="2431161" y="450342"/>
                </a:cubicBezTo>
                <a:cubicBezTo>
                  <a:pt x="2431161" y="470662"/>
                  <a:pt x="2434336" y="490093"/>
                  <a:pt x="2440686" y="508635"/>
                </a:cubicBezTo>
                <a:cubicBezTo>
                  <a:pt x="2447036" y="527177"/>
                  <a:pt x="2456307" y="543560"/>
                  <a:pt x="2468499" y="557784"/>
                </a:cubicBezTo>
                <a:cubicBezTo>
                  <a:pt x="2480691" y="572008"/>
                  <a:pt x="2495296" y="583311"/>
                  <a:pt x="2512314" y="591693"/>
                </a:cubicBezTo>
                <a:cubicBezTo>
                  <a:pt x="2529332" y="600075"/>
                  <a:pt x="2548509" y="604266"/>
                  <a:pt x="2569845" y="604266"/>
                </a:cubicBezTo>
                <a:cubicBezTo>
                  <a:pt x="2592197" y="604266"/>
                  <a:pt x="2612009" y="600075"/>
                  <a:pt x="2629281" y="591693"/>
                </a:cubicBezTo>
                <a:cubicBezTo>
                  <a:pt x="2646553" y="583311"/>
                  <a:pt x="2661031" y="571881"/>
                  <a:pt x="2672715" y="557403"/>
                </a:cubicBezTo>
                <a:cubicBezTo>
                  <a:pt x="2684399" y="542925"/>
                  <a:pt x="2693289" y="526161"/>
                  <a:pt x="2699385" y="507111"/>
                </a:cubicBezTo>
                <a:cubicBezTo>
                  <a:pt x="2705481" y="488061"/>
                  <a:pt x="2708529" y="467868"/>
                  <a:pt x="2708529" y="446532"/>
                </a:cubicBezTo>
                <a:cubicBezTo>
                  <a:pt x="2708529" y="426212"/>
                  <a:pt x="2705227" y="407162"/>
                  <a:pt x="2698623" y="389382"/>
                </a:cubicBezTo>
                <a:cubicBezTo>
                  <a:pt x="2692019" y="371602"/>
                  <a:pt x="2682494" y="356235"/>
                  <a:pt x="2670048" y="343281"/>
                </a:cubicBezTo>
                <a:cubicBezTo>
                  <a:pt x="2657602" y="330327"/>
                  <a:pt x="2642743" y="320040"/>
                  <a:pt x="2625471" y="312420"/>
                </a:cubicBezTo>
                <a:cubicBezTo>
                  <a:pt x="2608199" y="304800"/>
                  <a:pt x="2588895" y="300990"/>
                  <a:pt x="2567559" y="300990"/>
                </a:cubicBezTo>
                <a:close/>
                <a:moveTo>
                  <a:pt x="847725" y="300990"/>
                </a:moveTo>
                <a:cubicBezTo>
                  <a:pt x="827405" y="300990"/>
                  <a:pt x="808864" y="305181"/>
                  <a:pt x="792099" y="313563"/>
                </a:cubicBezTo>
                <a:cubicBezTo>
                  <a:pt x="775335" y="321945"/>
                  <a:pt x="760984" y="333121"/>
                  <a:pt x="749046" y="347091"/>
                </a:cubicBezTo>
                <a:cubicBezTo>
                  <a:pt x="737108" y="361061"/>
                  <a:pt x="727837" y="377063"/>
                  <a:pt x="721233" y="395097"/>
                </a:cubicBezTo>
                <a:cubicBezTo>
                  <a:pt x="714629" y="413131"/>
                  <a:pt x="711327" y="431546"/>
                  <a:pt x="711327" y="450342"/>
                </a:cubicBezTo>
                <a:cubicBezTo>
                  <a:pt x="711327" y="470662"/>
                  <a:pt x="714502" y="490093"/>
                  <a:pt x="720852" y="508635"/>
                </a:cubicBezTo>
                <a:cubicBezTo>
                  <a:pt x="727203" y="527177"/>
                  <a:pt x="736473" y="543560"/>
                  <a:pt x="748665" y="557784"/>
                </a:cubicBezTo>
                <a:cubicBezTo>
                  <a:pt x="760857" y="572008"/>
                  <a:pt x="775462" y="583311"/>
                  <a:pt x="792480" y="591693"/>
                </a:cubicBezTo>
                <a:cubicBezTo>
                  <a:pt x="809498" y="600075"/>
                  <a:pt x="828675" y="604266"/>
                  <a:pt x="850011" y="604266"/>
                </a:cubicBezTo>
                <a:cubicBezTo>
                  <a:pt x="872363" y="604266"/>
                  <a:pt x="892175" y="600075"/>
                  <a:pt x="909448" y="591693"/>
                </a:cubicBezTo>
                <a:cubicBezTo>
                  <a:pt x="926719" y="583311"/>
                  <a:pt x="941197" y="571881"/>
                  <a:pt x="952881" y="557403"/>
                </a:cubicBezTo>
                <a:cubicBezTo>
                  <a:pt x="964566" y="542925"/>
                  <a:pt x="973455" y="526161"/>
                  <a:pt x="979551" y="507111"/>
                </a:cubicBezTo>
                <a:cubicBezTo>
                  <a:pt x="985648" y="488061"/>
                  <a:pt x="988695" y="467868"/>
                  <a:pt x="988695" y="446532"/>
                </a:cubicBezTo>
                <a:cubicBezTo>
                  <a:pt x="988695" y="426212"/>
                  <a:pt x="985393" y="407162"/>
                  <a:pt x="978790" y="389382"/>
                </a:cubicBezTo>
                <a:cubicBezTo>
                  <a:pt x="972185" y="371602"/>
                  <a:pt x="962661" y="356235"/>
                  <a:pt x="950215" y="343281"/>
                </a:cubicBezTo>
                <a:cubicBezTo>
                  <a:pt x="937768" y="330327"/>
                  <a:pt x="922909" y="320040"/>
                  <a:pt x="905638" y="312420"/>
                </a:cubicBezTo>
                <a:cubicBezTo>
                  <a:pt x="888365" y="304800"/>
                  <a:pt x="869061" y="300990"/>
                  <a:pt x="847725" y="300990"/>
                </a:cubicBezTo>
                <a:close/>
                <a:moveTo>
                  <a:pt x="457962" y="300990"/>
                </a:moveTo>
                <a:cubicBezTo>
                  <a:pt x="440183" y="300990"/>
                  <a:pt x="423291" y="304292"/>
                  <a:pt x="407290" y="310896"/>
                </a:cubicBezTo>
                <a:cubicBezTo>
                  <a:pt x="391287" y="317500"/>
                  <a:pt x="377190" y="326390"/>
                  <a:pt x="364998" y="337566"/>
                </a:cubicBezTo>
                <a:cubicBezTo>
                  <a:pt x="352806" y="348742"/>
                  <a:pt x="342774" y="361696"/>
                  <a:pt x="334899" y="376428"/>
                </a:cubicBezTo>
                <a:cubicBezTo>
                  <a:pt x="327026" y="391160"/>
                  <a:pt x="322327" y="406908"/>
                  <a:pt x="320802" y="423672"/>
                </a:cubicBezTo>
                <a:lnTo>
                  <a:pt x="592074" y="423672"/>
                </a:lnTo>
                <a:cubicBezTo>
                  <a:pt x="590043" y="407416"/>
                  <a:pt x="585343" y="391922"/>
                  <a:pt x="577978" y="377190"/>
                </a:cubicBezTo>
                <a:cubicBezTo>
                  <a:pt x="570611" y="362458"/>
                  <a:pt x="560959" y="349377"/>
                  <a:pt x="549022" y="337947"/>
                </a:cubicBezTo>
                <a:cubicBezTo>
                  <a:pt x="537083" y="326517"/>
                  <a:pt x="523494" y="317500"/>
                  <a:pt x="508255" y="310896"/>
                </a:cubicBezTo>
                <a:cubicBezTo>
                  <a:pt x="493014" y="304292"/>
                  <a:pt x="476250" y="300990"/>
                  <a:pt x="457962" y="300990"/>
                </a:cubicBezTo>
                <a:close/>
                <a:moveTo>
                  <a:pt x="1886331" y="276606"/>
                </a:moveTo>
                <a:lnTo>
                  <a:pt x="1920621" y="276606"/>
                </a:lnTo>
                <a:lnTo>
                  <a:pt x="1920621" y="628650"/>
                </a:lnTo>
                <a:lnTo>
                  <a:pt x="1886331" y="628650"/>
                </a:lnTo>
                <a:close/>
                <a:moveTo>
                  <a:pt x="6195060" y="268986"/>
                </a:moveTo>
                <a:cubicBezTo>
                  <a:pt x="6217920" y="268986"/>
                  <a:pt x="6236715" y="272415"/>
                  <a:pt x="6251448" y="279273"/>
                </a:cubicBezTo>
                <a:cubicBezTo>
                  <a:pt x="6266179" y="286131"/>
                  <a:pt x="6277991" y="295910"/>
                  <a:pt x="6286881" y="308610"/>
                </a:cubicBezTo>
                <a:cubicBezTo>
                  <a:pt x="6295771" y="321310"/>
                  <a:pt x="6301993" y="336677"/>
                  <a:pt x="6305549" y="354711"/>
                </a:cubicBezTo>
                <a:cubicBezTo>
                  <a:pt x="6309106" y="372745"/>
                  <a:pt x="6310883" y="393192"/>
                  <a:pt x="6310883" y="416052"/>
                </a:cubicBezTo>
                <a:lnTo>
                  <a:pt x="6310883" y="628650"/>
                </a:lnTo>
                <a:lnTo>
                  <a:pt x="6276594" y="628650"/>
                </a:lnTo>
                <a:lnTo>
                  <a:pt x="6276594" y="416052"/>
                </a:lnTo>
                <a:cubicBezTo>
                  <a:pt x="6276594" y="400304"/>
                  <a:pt x="6275832" y="385445"/>
                  <a:pt x="6274308" y="371475"/>
                </a:cubicBezTo>
                <a:cubicBezTo>
                  <a:pt x="6272783" y="357505"/>
                  <a:pt x="6269101" y="345313"/>
                  <a:pt x="6263259" y="334899"/>
                </a:cubicBezTo>
                <a:cubicBezTo>
                  <a:pt x="6257417" y="324485"/>
                  <a:pt x="6248909" y="316230"/>
                  <a:pt x="6237732" y="310134"/>
                </a:cubicBezTo>
                <a:cubicBezTo>
                  <a:pt x="6226557" y="304038"/>
                  <a:pt x="6211316" y="300990"/>
                  <a:pt x="6192012" y="300990"/>
                </a:cubicBezTo>
                <a:cubicBezTo>
                  <a:pt x="6169660" y="300990"/>
                  <a:pt x="6151753" y="305689"/>
                  <a:pt x="6138291" y="315087"/>
                </a:cubicBezTo>
                <a:cubicBezTo>
                  <a:pt x="6124829" y="324485"/>
                  <a:pt x="6114542" y="336550"/>
                  <a:pt x="6107430" y="351282"/>
                </a:cubicBezTo>
                <a:cubicBezTo>
                  <a:pt x="6100318" y="366014"/>
                  <a:pt x="6095492" y="382524"/>
                  <a:pt x="6092951" y="400812"/>
                </a:cubicBezTo>
                <a:cubicBezTo>
                  <a:pt x="6090411" y="419100"/>
                  <a:pt x="6089142" y="437134"/>
                  <a:pt x="6089142" y="454914"/>
                </a:cubicBezTo>
                <a:lnTo>
                  <a:pt x="6089142" y="628650"/>
                </a:lnTo>
                <a:lnTo>
                  <a:pt x="6054851" y="628650"/>
                </a:lnTo>
                <a:lnTo>
                  <a:pt x="6054851" y="276606"/>
                </a:lnTo>
                <a:lnTo>
                  <a:pt x="6089142" y="276606"/>
                </a:lnTo>
                <a:lnTo>
                  <a:pt x="6089142" y="331470"/>
                </a:lnTo>
                <a:lnTo>
                  <a:pt x="6090666" y="331470"/>
                </a:lnTo>
                <a:cubicBezTo>
                  <a:pt x="6100826" y="312166"/>
                  <a:pt x="6115049" y="296926"/>
                  <a:pt x="6133338" y="285750"/>
                </a:cubicBezTo>
                <a:cubicBezTo>
                  <a:pt x="6151626" y="274574"/>
                  <a:pt x="6172199" y="268986"/>
                  <a:pt x="6195060" y="268986"/>
                </a:cubicBezTo>
                <a:close/>
                <a:moveTo>
                  <a:pt x="5800725" y="268986"/>
                </a:moveTo>
                <a:cubicBezTo>
                  <a:pt x="5827141" y="268986"/>
                  <a:pt x="5850891" y="273939"/>
                  <a:pt x="5871972" y="283845"/>
                </a:cubicBezTo>
                <a:cubicBezTo>
                  <a:pt x="5893054" y="293751"/>
                  <a:pt x="5910833" y="307213"/>
                  <a:pt x="5925312" y="324231"/>
                </a:cubicBezTo>
                <a:cubicBezTo>
                  <a:pt x="5939790" y="341249"/>
                  <a:pt x="5950839" y="361061"/>
                  <a:pt x="5958459" y="383667"/>
                </a:cubicBezTo>
                <a:cubicBezTo>
                  <a:pt x="5966079" y="406273"/>
                  <a:pt x="5969889" y="430276"/>
                  <a:pt x="5969889" y="455676"/>
                </a:cubicBezTo>
                <a:lnTo>
                  <a:pt x="5664327" y="455676"/>
                </a:lnTo>
                <a:cubicBezTo>
                  <a:pt x="5663819" y="478028"/>
                  <a:pt x="5666994" y="498348"/>
                  <a:pt x="5673851" y="516636"/>
                </a:cubicBezTo>
                <a:cubicBezTo>
                  <a:pt x="5680710" y="534924"/>
                  <a:pt x="5690489" y="550545"/>
                  <a:pt x="5703189" y="563499"/>
                </a:cubicBezTo>
                <a:cubicBezTo>
                  <a:pt x="5715889" y="576453"/>
                  <a:pt x="5731001" y="586486"/>
                  <a:pt x="5748528" y="593598"/>
                </a:cubicBezTo>
                <a:cubicBezTo>
                  <a:pt x="5766054" y="600710"/>
                  <a:pt x="5784977" y="604266"/>
                  <a:pt x="5805297" y="604266"/>
                </a:cubicBezTo>
                <a:cubicBezTo>
                  <a:pt x="5832729" y="604266"/>
                  <a:pt x="5857113" y="596900"/>
                  <a:pt x="5878449" y="582168"/>
                </a:cubicBezTo>
                <a:cubicBezTo>
                  <a:pt x="5899785" y="567436"/>
                  <a:pt x="5916803" y="548132"/>
                  <a:pt x="5929503" y="524256"/>
                </a:cubicBezTo>
                <a:lnTo>
                  <a:pt x="5958459" y="541020"/>
                </a:lnTo>
                <a:cubicBezTo>
                  <a:pt x="5942203" y="571500"/>
                  <a:pt x="5920613" y="594995"/>
                  <a:pt x="5893689" y="611505"/>
                </a:cubicBezTo>
                <a:cubicBezTo>
                  <a:pt x="5866765" y="628015"/>
                  <a:pt x="5835777" y="636270"/>
                  <a:pt x="5800725" y="636270"/>
                </a:cubicBezTo>
                <a:cubicBezTo>
                  <a:pt x="5774817" y="636270"/>
                  <a:pt x="5751322" y="631317"/>
                  <a:pt x="5730240" y="621411"/>
                </a:cubicBezTo>
                <a:cubicBezTo>
                  <a:pt x="5709158" y="611505"/>
                  <a:pt x="5691124" y="598170"/>
                  <a:pt x="5676138" y="581406"/>
                </a:cubicBezTo>
                <a:cubicBezTo>
                  <a:pt x="5661152" y="564642"/>
                  <a:pt x="5649723" y="545084"/>
                  <a:pt x="5641848" y="522732"/>
                </a:cubicBezTo>
                <a:cubicBezTo>
                  <a:pt x="5633974" y="500380"/>
                  <a:pt x="5630037" y="476758"/>
                  <a:pt x="5630037" y="451866"/>
                </a:cubicBezTo>
                <a:cubicBezTo>
                  <a:pt x="5630037" y="427482"/>
                  <a:pt x="5634101" y="404241"/>
                  <a:pt x="5642229" y="382143"/>
                </a:cubicBezTo>
                <a:cubicBezTo>
                  <a:pt x="5650357" y="360045"/>
                  <a:pt x="5661914" y="340614"/>
                  <a:pt x="5676899" y="323850"/>
                </a:cubicBezTo>
                <a:cubicBezTo>
                  <a:pt x="5691886" y="307086"/>
                  <a:pt x="5709793" y="293751"/>
                  <a:pt x="5730621" y="283845"/>
                </a:cubicBezTo>
                <a:cubicBezTo>
                  <a:pt x="5751449" y="273939"/>
                  <a:pt x="5774817" y="268986"/>
                  <a:pt x="5800725" y="268986"/>
                </a:cubicBezTo>
                <a:close/>
                <a:moveTo>
                  <a:pt x="5236083" y="268986"/>
                </a:moveTo>
                <a:cubicBezTo>
                  <a:pt x="5258943" y="268986"/>
                  <a:pt x="5278882" y="274447"/>
                  <a:pt x="5295900" y="285369"/>
                </a:cubicBezTo>
                <a:cubicBezTo>
                  <a:pt x="5312918" y="296291"/>
                  <a:pt x="5325999" y="312166"/>
                  <a:pt x="5335143" y="332994"/>
                </a:cubicBezTo>
                <a:cubicBezTo>
                  <a:pt x="5344795" y="311658"/>
                  <a:pt x="5358638" y="295656"/>
                  <a:pt x="5376672" y="284988"/>
                </a:cubicBezTo>
                <a:cubicBezTo>
                  <a:pt x="5394706" y="274320"/>
                  <a:pt x="5415153" y="268986"/>
                  <a:pt x="5438013" y="268986"/>
                </a:cubicBezTo>
                <a:cubicBezTo>
                  <a:pt x="5460873" y="268986"/>
                  <a:pt x="5479288" y="272542"/>
                  <a:pt x="5493258" y="279654"/>
                </a:cubicBezTo>
                <a:cubicBezTo>
                  <a:pt x="5507228" y="286766"/>
                  <a:pt x="5518277" y="296672"/>
                  <a:pt x="5526405" y="309372"/>
                </a:cubicBezTo>
                <a:cubicBezTo>
                  <a:pt x="5534533" y="322072"/>
                  <a:pt x="5539994" y="336804"/>
                  <a:pt x="5542788" y="353568"/>
                </a:cubicBezTo>
                <a:cubicBezTo>
                  <a:pt x="5545581" y="370332"/>
                  <a:pt x="5546979" y="388366"/>
                  <a:pt x="5546979" y="407670"/>
                </a:cubicBezTo>
                <a:lnTo>
                  <a:pt x="5546979" y="628650"/>
                </a:lnTo>
                <a:lnTo>
                  <a:pt x="5512689" y="628650"/>
                </a:lnTo>
                <a:lnTo>
                  <a:pt x="5512689" y="403098"/>
                </a:lnTo>
                <a:cubicBezTo>
                  <a:pt x="5512689" y="389382"/>
                  <a:pt x="5511927" y="376428"/>
                  <a:pt x="5510403" y="364236"/>
                </a:cubicBezTo>
                <a:cubicBezTo>
                  <a:pt x="5508879" y="352044"/>
                  <a:pt x="5505449" y="341249"/>
                  <a:pt x="5500116" y="331851"/>
                </a:cubicBezTo>
                <a:cubicBezTo>
                  <a:pt x="5494782" y="322453"/>
                  <a:pt x="5487162" y="314960"/>
                  <a:pt x="5477256" y="309372"/>
                </a:cubicBezTo>
                <a:cubicBezTo>
                  <a:pt x="5467349" y="303784"/>
                  <a:pt x="5454015" y="300990"/>
                  <a:pt x="5437251" y="300990"/>
                </a:cubicBezTo>
                <a:cubicBezTo>
                  <a:pt x="5418963" y="300990"/>
                  <a:pt x="5403977" y="304673"/>
                  <a:pt x="5392293" y="312039"/>
                </a:cubicBezTo>
                <a:cubicBezTo>
                  <a:pt x="5380609" y="319405"/>
                  <a:pt x="5371338" y="328930"/>
                  <a:pt x="5364480" y="340614"/>
                </a:cubicBezTo>
                <a:cubicBezTo>
                  <a:pt x="5357622" y="352298"/>
                  <a:pt x="5352923" y="365633"/>
                  <a:pt x="5350383" y="380619"/>
                </a:cubicBezTo>
                <a:cubicBezTo>
                  <a:pt x="5347843" y="395605"/>
                  <a:pt x="5346573" y="410718"/>
                  <a:pt x="5346573" y="425958"/>
                </a:cubicBezTo>
                <a:lnTo>
                  <a:pt x="5346573" y="628650"/>
                </a:lnTo>
                <a:lnTo>
                  <a:pt x="5312283" y="628650"/>
                </a:lnTo>
                <a:lnTo>
                  <a:pt x="5312283" y="411480"/>
                </a:lnTo>
                <a:cubicBezTo>
                  <a:pt x="5312283" y="397764"/>
                  <a:pt x="5311394" y="384302"/>
                  <a:pt x="5309616" y="371094"/>
                </a:cubicBezTo>
                <a:cubicBezTo>
                  <a:pt x="5307838" y="357886"/>
                  <a:pt x="5304155" y="346075"/>
                  <a:pt x="5298567" y="335661"/>
                </a:cubicBezTo>
                <a:cubicBezTo>
                  <a:pt x="5292979" y="325247"/>
                  <a:pt x="5285105" y="316865"/>
                  <a:pt x="5274945" y="310515"/>
                </a:cubicBezTo>
                <a:cubicBezTo>
                  <a:pt x="5264785" y="304165"/>
                  <a:pt x="5251069" y="300990"/>
                  <a:pt x="5233797" y="300990"/>
                </a:cubicBezTo>
                <a:cubicBezTo>
                  <a:pt x="5215509" y="300990"/>
                  <a:pt x="5200650" y="305308"/>
                  <a:pt x="5189220" y="313944"/>
                </a:cubicBezTo>
                <a:cubicBezTo>
                  <a:pt x="5177790" y="322580"/>
                  <a:pt x="5168900" y="333502"/>
                  <a:pt x="5162550" y="346710"/>
                </a:cubicBezTo>
                <a:cubicBezTo>
                  <a:pt x="5156200" y="359918"/>
                  <a:pt x="5151882" y="374396"/>
                  <a:pt x="5149596" y="390144"/>
                </a:cubicBezTo>
                <a:cubicBezTo>
                  <a:pt x="5147310" y="405892"/>
                  <a:pt x="5146167" y="420878"/>
                  <a:pt x="5146167" y="435102"/>
                </a:cubicBezTo>
                <a:lnTo>
                  <a:pt x="5146167" y="628650"/>
                </a:lnTo>
                <a:lnTo>
                  <a:pt x="5111877" y="628650"/>
                </a:lnTo>
                <a:lnTo>
                  <a:pt x="5111877" y="276606"/>
                </a:lnTo>
                <a:lnTo>
                  <a:pt x="5146167" y="276606"/>
                </a:lnTo>
                <a:lnTo>
                  <a:pt x="5146167" y="320802"/>
                </a:lnTo>
                <a:lnTo>
                  <a:pt x="5147691" y="320802"/>
                </a:lnTo>
                <a:cubicBezTo>
                  <a:pt x="5155819" y="304546"/>
                  <a:pt x="5167884" y="291846"/>
                  <a:pt x="5183886" y="282702"/>
                </a:cubicBezTo>
                <a:cubicBezTo>
                  <a:pt x="5199888" y="273558"/>
                  <a:pt x="5217287" y="268986"/>
                  <a:pt x="5236083" y="268986"/>
                </a:cubicBezTo>
                <a:close/>
                <a:moveTo>
                  <a:pt x="4913757" y="268986"/>
                </a:moveTo>
                <a:cubicBezTo>
                  <a:pt x="4931537" y="268986"/>
                  <a:pt x="4949063" y="274320"/>
                  <a:pt x="4966335" y="284988"/>
                </a:cubicBezTo>
                <a:cubicBezTo>
                  <a:pt x="4983607" y="295656"/>
                  <a:pt x="4996053" y="309118"/>
                  <a:pt x="5003673" y="325374"/>
                </a:cubicBezTo>
                <a:lnTo>
                  <a:pt x="4973955" y="340614"/>
                </a:lnTo>
                <a:cubicBezTo>
                  <a:pt x="4968367" y="328422"/>
                  <a:pt x="4960112" y="318770"/>
                  <a:pt x="4949190" y="311658"/>
                </a:cubicBezTo>
                <a:cubicBezTo>
                  <a:pt x="4938268" y="304546"/>
                  <a:pt x="4925949" y="300990"/>
                  <a:pt x="4912233" y="300990"/>
                </a:cubicBezTo>
                <a:cubicBezTo>
                  <a:pt x="4904613" y="300990"/>
                  <a:pt x="4897248" y="302387"/>
                  <a:pt x="4890135" y="305181"/>
                </a:cubicBezTo>
                <a:cubicBezTo>
                  <a:pt x="4883023" y="307975"/>
                  <a:pt x="4876673" y="311912"/>
                  <a:pt x="4871085" y="316992"/>
                </a:cubicBezTo>
                <a:cubicBezTo>
                  <a:pt x="4865497" y="322072"/>
                  <a:pt x="4860925" y="327914"/>
                  <a:pt x="4857369" y="334518"/>
                </a:cubicBezTo>
                <a:cubicBezTo>
                  <a:pt x="4853814" y="341122"/>
                  <a:pt x="4852035" y="348234"/>
                  <a:pt x="4852035" y="355854"/>
                </a:cubicBezTo>
                <a:cubicBezTo>
                  <a:pt x="4852035" y="370078"/>
                  <a:pt x="4856226" y="381127"/>
                  <a:pt x="4864608" y="389001"/>
                </a:cubicBezTo>
                <a:cubicBezTo>
                  <a:pt x="4872990" y="396875"/>
                  <a:pt x="4883532" y="403606"/>
                  <a:pt x="4896231" y="409194"/>
                </a:cubicBezTo>
                <a:cubicBezTo>
                  <a:pt x="4908931" y="414782"/>
                  <a:pt x="4922775" y="420116"/>
                  <a:pt x="4937760" y="425196"/>
                </a:cubicBezTo>
                <a:cubicBezTo>
                  <a:pt x="4952746" y="430276"/>
                  <a:pt x="4966589" y="436753"/>
                  <a:pt x="4979289" y="444627"/>
                </a:cubicBezTo>
                <a:cubicBezTo>
                  <a:pt x="4991989" y="452501"/>
                  <a:pt x="5002530" y="462788"/>
                  <a:pt x="5010912" y="475488"/>
                </a:cubicBezTo>
                <a:cubicBezTo>
                  <a:pt x="5019294" y="488188"/>
                  <a:pt x="5023485" y="505206"/>
                  <a:pt x="5023485" y="526542"/>
                </a:cubicBezTo>
                <a:cubicBezTo>
                  <a:pt x="5023485" y="542798"/>
                  <a:pt x="5020564" y="557657"/>
                  <a:pt x="5014722" y="571119"/>
                </a:cubicBezTo>
                <a:cubicBezTo>
                  <a:pt x="5008880" y="584581"/>
                  <a:pt x="5000752" y="596138"/>
                  <a:pt x="4990338" y="605790"/>
                </a:cubicBezTo>
                <a:cubicBezTo>
                  <a:pt x="4979925" y="615442"/>
                  <a:pt x="4967859" y="622935"/>
                  <a:pt x="4954143" y="628269"/>
                </a:cubicBezTo>
                <a:cubicBezTo>
                  <a:pt x="4940427" y="633603"/>
                  <a:pt x="4925695" y="636270"/>
                  <a:pt x="4909947" y="636270"/>
                </a:cubicBezTo>
                <a:cubicBezTo>
                  <a:pt x="4880483" y="636270"/>
                  <a:pt x="4854703" y="628015"/>
                  <a:pt x="4832604" y="611505"/>
                </a:cubicBezTo>
                <a:cubicBezTo>
                  <a:pt x="4810506" y="594995"/>
                  <a:pt x="4795901" y="572262"/>
                  <a:pt x="4788789" y="543306"/>
                </a:cubicBezTo>
                <a:lnTo>
                  <a:pt x="4822317" y="532638"/>
                </a:lnTo>
                <a:cubicBezTo>
                  <a:pt x="4828921" y="553974"/>
                  <a:pt x="4839335" y="571246"/>
                  <a:pt x="4853560" y="584454"/>
                </a:cubicBezTo>
                <a:cubicBezTo>
                  <a:pt x="4867783" y="597662"/>
                  <a:pt x="4886579" y="604266"/>
                  <a:pt x="4909947" y="604266"/>
                </a:cubicBezTo>
                <a:cubicBezTo>
                  <a:pt x="4932300" y="604266"/>
                  <a:pt x="4951095" y="596646"/>
                  <a:pt x="4966335" y="581406"/>
                </a:cubicBezTo>
                <a:cubicBezTo>
                  <a:pt x="4981575" y="566166"/>
                  <a:pt x="4989195" y="547370"/>
                  <a:pt x="4989195" y="525018"/>
                </a:cubicBezTo>
                <a:cubicBezTo>
                  <a:pt x="4989195" y="514350"/>
                  <a:pt x="4987290" y="505206"/>
                  <a:pt x="4983480" y="497586"/>
                </a:cubicBezTo>
                <a:cubicBezTo>
                  <a:pt x="4979670" y="489966"/>
                  <a:pt x="4974591" y="483616"/>
                  <a:pt x="4968240" y="478536"/>
                </a:cubicBezTo>
                <a:cubicBezTo>
                  <a:pt x="4961890" y="473456"/>
                  <a:pt x="4954524" y="469138"/>
                  <a:pt x="4946142" y="465582"/>
                </a:cubicBezTo>
                <a:cubicBezTo>
                  <a:pt x="4937760" y="462026"/>
                  <a:pt x="4929251" y="458724"/>
                  <a:pt x="4920615" y="455676"/>
                </a:cubicBezTo>
                <a:cubicBezTo>
                  <a:pt x="4908423" y="451104"/>
                  <a:pt x="4896231" y="446278"/>
                  <a:pt x="4884039" y="441198"/>
                </a:cubicBezTo>
                <a:cubicBezTo>
                  <a:pt x="4871847" y="436118"/>
                  <a:pt x="4860798" y="429895"/>
                  <a:pt x="4850892" y="422529"/>
                </a:cubicBezTo>
                <a:cubicBezTo>
                  <a:pt x="4840986" y="415163"/>
                  <a:pt x="4832985" y="406273"/>
                  <a:pt x="4826889" y="395859"/>
                </a:cubicBezTo>
                <a:cubicBezTo>
                  <a:pt x="4820794" y="385445"/>
                  <a:pt x="4817745" y="372872"/>
                  <a:pt x="4817745" y="358140"/>
                </a:cubicBezTo>
                <a:cubicBezTo>
                  <a:pt x="4817745" y="344932"/>
                  <a:pt x="4820412" y="332867"/>
                  <a:pt x="4825746" y="321945"/>
                </a:cubicBezTo>
                <a:cubicBezTo>
                  <a:pt x="4831080" y="311023"/>
                  <a:pt x="4838065" y="301625"/>
                  <a:pt x="4846701" y="293751"/>
                </a:cubicBezTo>
                <a:cubicBezTo>
                  <a:pt x="4855337" y="285877"/>
                  <a:pt x="4865497" y="279781"/>
                  <a:pt x="4877181" y="275463"/>
                </a:cubicBezTo>
                <a:cubicBezTo>
                  <a:pt x="4888866" y="271145"/>
                  <a:pt x="4901057" y="268986"/>
                  <a:pt x="4913757" y="268986"/>
                </a:cubicBezTo>
                <a:close/>
                <a:moveTo>
                  <a:pt x="4628007" y="268986"/>
                </a:moveTo>
                <a:cubicBezTo>
                  <a:pt x="4645787" y="268986"/>
                  <a:pt x="4663314" y="274320"/>
                  <a:pt x="4680585" y="284988"/>
                </a:cubicBezTo>
                <a:cubicBezTo>
                  <a:pt x="4697857" y="295656"/>
                  <a:pt x="4710303" y="309118"/>
                  <a:pt x="4717923" y="325374"/>
                </a:cubicBezTo>
                <a:lnTo>
                  <a:pt x="4688205" y="340614"/>
                </a:lnTo>
                <a:cubicBezTo>
                  <a:pt x="4682617" y="328422"/>
                  <a:pt x="4674362" y="318770"/>
                  <a:pt x="4663440" y="311658"/>
                </a:cubicBezTo>
                <a:cubicBezTo>
                  <a:pt x="4652518" y="304546"/>
                  <a:pt x="4640199" y="300990"/>
                  <a:pt x="4626483" y="300990"/>
                </a:cubicBezTo>
                <a:cubicBezTo>
                  <a:pt x="4618863" y="300990"/>
                  <a:pt x="4611498" y="302387"/>
                  <a:pt x="4604385" y="305181"/>
                </a:cubicBezTo>
                <a:cubicBezTo>
                  <a:pt x="4597273" y="307975"/>
                  <a:pt x="4590923" y="311912"/>
                  <a:pt x="4585335" y="316992"/>
                </a:cubicBezTo>
                <a:cubicBezTo>
                  <a:pt x="4579747" y="322072"/>
                  <a:pt x="4575175" y="327914"/>
                  <a:pt x="4571619" y="334518"/>
                </a:cubicBezTo>
                <a:cubicBezTo>
                  <a:pt x="4568064" y="341122"/>
                  <a:pt x="4566285" y="348234"/>
                  <a:pt x="4566285" y="355854"/>
                </a:cubicBezTo>
                <a:cubicBezTo>
                  <a:pt x="4566285" y="370078"/>
                  <a:pt x="4570476" y="381127"/>
                  <a:pt x="4578858" y="389001"/>
                </a:cubicBezTo>
                <a:cubicBezTo>
                  <a:pt x="4587240" y="396875"/>
                  <a:pt x="4597782" y="403606"/>
                  <a:pt x="4610481" y="409194"/>
                </a:cubicBezTo>
                <a:cubicBezTo>
                  <a:pt x="4623181" y="414782"/>
                  <a:pt x="4637025" y="420116"/>
                  <a:pt x="4652010" y="425196"/>
                </a:cubicBezTo>
                <a:cubicBezTo>
                  <a:pt x="4666996" y="430276"/>
                  <a:pt x="4680839" y="436753"/>
                  <a:pt x="4693539" y="444627"/>
                </a:cubicBezTo>
                <a:cubicBezTo>
                  <a:pt x="4706239" y="452501"/>
                  <a:pt x="4716780" y="462788"/>
                  <a:pt x="4725162" y="475488"/>
                </a:cubicBezTo>
                <a:cubicBezTo>
                  <a:pt x="4733544" y="488188"/>
                  <a:pt x="4737735" y="505206"/>
                  <a:pt x="4737735" y="526542"/>
                </a:cubicBezTo>
                <a:cubicBezTo>
                  <a:pt x="4737735" y="542798"/>
                  <a:pt x="4734814" y="557657"/>
                  <a:pt x="4728972" y="571119"/>
                </a:cubicBezTo>
                <a:cubicBezTo>
                  <a:pt x="4723130" y="584581"/>
                  <a:pt x="4715002" y="596138"/>
                  <a:pt x="4704588" y="605790"/>
                </a:cubicBezTo>
                <a:cubicBezTo>
                  <a:pt x="4694175" y="615442"/>
                  <a:pt x="4682110" y="622935"/>
                  <a:pt x="4668394" y="628269"/>
                </a:cubicBezTo>
                <a:cubicBezTo>
                  <a:pt x="4654678" y="633603"/>
                  <a:pt x="4639945" y="636270"/>
                  <a:pt x="4624197" y="636270"/>
                </a:cubicBezTo>
                <a:cubicBezTo>
                  <a:pt x="4594733" y="636270"/>
                  <a:pt x="4568953" y="628015"/>
                  <a:pt x="4546854" y="611505"/>
                </a:cubicBezTo>
                <a:cubicBezTo>
                  <a:pt x="4524756" y="594995"/>
                  <a:pt x="4510151" y="572262"/>
                  <a:pt x="4503039" y="543306"/>
                </a:cubicBezTo>
                <a:lnTo>
                  <a:pt x="4536567" y="532638"/>
                </a:lnTo>
                <a:cubicBezTo>
                  <a:pt x="4543171" y="553974"/>
                  <a:pt x="4553585" y="571246"/>
                  <a:pt x="4567810" y="584454"/>
                </a:cubicBezTo>
                <a:cubicBezTo>
                  <a:pt x="4582033" y="597662"/>
                  <a:pt x="4600830" y="604266"/>
                  <a:pt x="4624197" y="604266"/>
                </a:cubicBezTo>
                <a:cubicBezTo>
                  <a:pt x="4646550" y="604266"/>
                  <a:pt x="4665345" y="596646"/>
                  <a:pt x="4680585" y="581406"/>
                </a:cubicBezTo>
                <a:cubicBezTo>
                  <a:pt x="4695826" y="566166"/>
                  <a:pt x="4703445" y="547370"/>
                  <a:pt x="4703445" y="525018"/>
                </a:cubicBezTo>
                <a:cubicBezTo>
                  <a:pt x="4703445" y="514350"/>
                  <a:pt x="4701540" y="505206"/>
                  <a:pt x="4697730" y="497586"/>
                </a:cubicBezTo>
                <a:cubicBezTo>
                  <a:pt x="4693920" y="489966"/>
                  <a:pt x="4688841" y="483616"/>
                  <a:pt x="4682490" y="478536"/>
                </a:cubicBezTo>
                <a:cubicBezTo>
                  <a:pt x="4676140" y="473456"/>
                  <a:pt x="4668774" y="469138"/>
                  <a:pt x="4660392" y="465582"/>
                </a:cubicBezTo>
                <a:cubicBezTo>
                  <a:pt x="4652010" y="462026"/>
                  <a:pt x="4643501" y="458724"/>
                  <a:pt x="4634865" y="455676"/>
                </a:cubicBezTo>
                <a:cubicBezTo>
                  <a:pt x="4622673" y="451104"/>
                  <a:pt x="4610481" y="446278"/>
                  <a:pt x="4598289" y="441198"/>
                </a:cubicBezTo>
                <a:cubicBezTo>
                  <a:pt x="4586097" y="436118"/>
                  <a:pt x="4575048" y="429895"/>
                  <a:pt x="4565142" y="422529"/>
                </a:cubicBezTo>
                <a:cubicBezTo>
                  <a:pt x="4555236" y="415163"/>
                  <a:pt x="4547235" y="406273"/>
                  <a:pt x="4541139" y="395859"/>
                </a:cubicBezTo>
                <a:cubicBezTo>
                  <a:pt x="4535044" y="385445"/>
                  <a:pt x="4531995" y="372872"/>
                  <a:pt x="4531995" y="358140"/>
                </a:cubicBezTo>
                <a:cubicBezTo>
                  <a:pt x="4531995" y="344932"/>
                  <a:pt x="4534662" y="332867"/>
                  <a:pt x="4539996" y="321945"/>
                </a:cubicBezTo>
                <a:cubicBezTo>
                  <a:pt x="4545330" y="311023"/>
                  <a:pt x="4552315" y="301625"/>
                  <a:pt x="4560951" y="293751"/>
                </a:cubicBezTo>
                <a:cubicBezTo>
                  <a:pt x="4569587" y="285877"/>
                  <a:pt x="4579747" y="279781"/>
                  <a:pt x="4591431" y="275463"/>
                </a:cubicBezTo>
                <a:cubicBezTo>
                  <a:pt x="4603116" y="271145"/>
                  <a:pt x="4615307" y="268986"/>
                  <a:pt x="4628007" y="268986"/>
                </a:cubicBezTo>
                <a:close/>
                <a:moveTo>
                  <a:pt x="4286251" y="268986"/>
                </a:moveTo>
                <a:cubicBezTo>
                  <a:pt x="4312666" y="268986"/>
                  <a:pt x="4336416" y="273939"/>
                  <a:pt x="4357497" y="283845"/>
                </a:cubicBezTo>
                <a:cubicBezTo>
                  <a:pt x="4378579" y="293751"/>
                  <a:pt x="4396360" y="307213"/>
                  <a:pt x="4410837" y="324231"/>
                </a:cubicBezTo>
                <a:cubicBezTo>
                  <a:pt x="4425315" y="341249"/>
                  <a:pt x="4436364" y="361061"/>
                  <a:pt x="4443985" y="383667"/>
                </a:cubicBezTo>
                <a:cubicBezTo>
                  <a:pt x="4451604" y="406273"/>
                  <a:pt x="4455414" y="430276"/>
                  <a:pt x="4455414" y="455676"/>
                </a:cubicBezTo>
                <a:lnTo>
                  <a:pt x="4149853" y="455676"/>
                </a:lnTo>
                <a:cubicBezTo>
                  <a:pt x="4149344" y="478028"/>
                  <a:pt x="4152519" y="498348"/>
                  <a:pt x="4159378" y="516636"/>
                </a:cubicBezTo>
                <a:cubicBezTo>
                  <a:pt x="4166235" y="534924"/>
                  <a:pt x="4176014" y="550545"/>
                  <a:pt x="4188714" y="563499"/>
                </a:cubicBezTo>
                <a:cubicBezTo>
                  <a:pt x="4201414" y="576453"/>
                  <a:pt x="4216528" y="586486"/>
                  <a:pt x="4234053" y="593598"/>
                </a:cubicBezTo>
                <a:cubicBezTo>
                  <a:pt x="4251579" y="600710"/>
                  <a:pt x="4270503" y="604266"/>
                  <a:pt x="4290822" y="604266"/>
                </a:cubicBezTo>
                <a:cubicBezTo>
                  <a:pt x="4318254" y="604266"/>
                  <a:pt x="4342638" y="596900"/>
                  <a:pt x="4363974" y="582168"/>
                </a:cubicBezTo>
                <a:cubicBezTo>
                  <a:pt x="4385310" y="567436"/>
                  <a:pt x="4402328" y="548132"/>
                  <a:pt x="4415028" y="524256"/>
                </a:cubicBezTo>
                <a:lnTo>
                  <a:pt x="4443985" y="541020"/>
                </a:lnTo>
                <a:cubicBezTo>
                  <a:pt x="4427728" y="571500"/>
                  <a:pt x="4406139" y="594995"/>
                  <a:pt x="4379214" y="611505"/>
                </a:cubicBezTo>
                <a:cubicBezTo>
                  <a:pt x="4352290" y="628015"/>
                  <a:pt x="4321303" y="636270"/>
                  <a:pt x="4286251" y="636270"/>
                </a:cubicBezTo>
                <a:cubicBezTo>
                  <a:pt x="4260342" y="636270"/>
                  <a:pt x="4236847" y="631317"/>
                  <a:pt x="4215765" y="621411"/>
                </a:cubicBezTo>
                <a:cubicBezTo>
                  <a:pt x="4194683" y="611505"/>
                  <a:pt x="4176649" y="598170"/>
                  <a:pt x="4161663" y="581406"/>
                </a:cubicBezTo>
                <a:cubicBezTo>
                  <a:pt x="4146678" y="564642"/>
                  <a:pt x="4135248" y="545084"/>
                  <a:pt x="4127373" y="522732"/>
                </a:cubicBezTo>
                <a:cubicBezTo>
                  <a:pt x="4119499" y="500380"/>
                  <a:pt x="4115562" y="476758"/>
                  <a:pt x="4115562" y="451866"/>
                </a:cubicBezTo>
                <a:cubicBezTo>
                  <a:pt x="4115562" y="427482"/>
                  <a:pt x="4119626" y="404241"/>
                  <a:pt x="4127754" y="382143"/>
                </a:cubicBezTo>
                <a:cubicBezTo>
                  <a:pt x="4135882" y="360045"/>
                  <a:pt x="4147439" y="340614"/>
                  <a:pt x="4162426" y="323850"/>
                </a:cubicBezTo>
                <a:cubicBezTo>
                  <a:pt x="4177411" y="307086"/>
                  <a:pt x="4195318" y="293751"/>
                  <a:pt x="4216146" y="283845"/>
                </a:cubicBezTo>
                <a:cubicBezTo>
                  <a:pt x="4236975" y="273939"/>
                  <a:pt x="4260342" y="268986"/>
                  <a:pt x="4286251" y="268986"/>
                </a:cubicBezTo>
                <a:close/>
                <a:moveTo>
                  <a:pt x="3951732" y="268986"/>
                </a:moveTo>
                <a:cubicBezTo>
                  <a:pt x="3969512" y="268986"/>
                  <a:pt x="3987039" y="274320"/>
                  <a:pt x="4004310" y="284988"/>
                </a:cubicBezTo>
                <a:cubicBezTo>
                  <a:pt x="4021582" y="295656"/>
                  <a:pt x="4034028" y="309118"/>
                  <a:pt x="4041648" y="325374"/>
                </a:cubicBezTo>
                <a:lnTo>
                  <a:pt x="4011930" y="340614"/>
                </a:lnTo>
                <a:cubicBezTo>
                  <a:pt x="4006342" y="328422"/>
                  <a:pt x="3998087" y="318770"/>
                  <a:pt x="3987165" y="311658"/>
                </a:cubicBezTo>
                <a:cubicBezTo>
                  <a:pt x="3976243" y="304546"/>
                  <a:pt x="3963924" y="300990"/>
                  <a:pt x="3950208" y="300990"/>
                </a:cubicBezTo>
                <a:cubicBezTo>
                  <a:pt x="3942588" y="300990"/>
                  <a:pt x="3935223" y="302387"/>
                  <a:pt x="3928110" y="305181"/>
                </a:cubicBezTo>
                <a:cubicBezTo>
                  <a:pt x="3920998" y="307975"/>
                  <a:pt x="3914648" y="311912"/>
                  <a:pt x="3909060" y="316992"/>
                </a:cubicBezTo>
                <a:cubicBezTo>
                  <a:pt x="3903472" y="322072"/>
                  <a:pt x="3898900" y="327914"/>
                  <a:pt x="3895344" y="334518"/>
                </a:cubicBezTo>
                <a:cubicBezTo>
                  <a:pt x="3891789" y="341122"/>
                  <a:pt x="3890010" y="348234"/>
                  <a:pt x="3890010" y="355854"/>
                </a:cubicBezTo>
                <a:cubicBezTo>
                  <a:pt x="3890010" y="370078"/>
                  <a:pt x="3894201" y="381127"/>
                  <a:pt x="3902583" y="389001"/>
                </a:cubicBezTo>
                <a:cubicBezTo>
                  <a:pt x="3910965" y="396875"/>
                  <a:pt x="3921507" y="403606"/>
                  <a:pt x="3934206" y="409194"/>
                </a:cubicBezTo>
                <a:cubicBezTo>
                  <a:pt x="3946906" y="414782"/>
                  <a:pt x="3960750" y="420116"/>
                  <a:pt x="3975735" y="425196"/>
                </a:cubicBezTo>
                <a:cubicBezTo>
                  <a:pt x="3990721" y="430276"/>
                  <a:pt x="4004564" y="436753"/>
                  <a:pt x="4017264" y="444627"/>
                </a:cubicBezTo>
                <a:cubicBezTo>
                  <a:pt x="4029964" y="452501"/>
                  <a:pt x="4040505" y="462788"/>
                  <a:pt x="4048887" y="475488"/>
                </a:cubicBezTo>
                <a:cubicBezTo>
                  <a:pt x="4057269" y="488188"/>
                  <a:pt x="4061460" y="505206"/>
                  <a:pt x="4061460" y="526542"/>
                </a:cubicBezTo>
                <a:cubicBezTo>
                  <a:pt x="4061460" y="542798"/>
                  <a:pt x="4058539" y="557657"/>
                  <a:pt x="4052697" y="571119"/>
                </a:cubicBezTo>
                <a:cubicBezTo>
                  <a:pt x="4046855" y="584581"/>
                  <a:pt x="4038727" y="596138"/>
                  <a:pt x="4028313" y="605790"/>
                </a:cubicBezTo>
                <a:cubicBezTo>
                  <a:pt x="4017900" y="615442"/>
                  <a:pt x="4005835" y="622935"/>
                  <a:pt x="3992119" y="628269"/>
                </a:cubicBezTo>
                <a:cubicBezTo>
                  <a:pt x="3978403" y="633603"/>
                  <a:pt x="3963670" y="636270"/>
                  <a:pt x="3947922" y="636270"/>
                </a:cubicBezTo>
                <a:cubicBezTo>
                  <a:pt x="3918458" y="636270"/>
                  <a:pt x="3892678" y="628015"/>
                  <a:pt x="3870579" y="611505"/>
                </a:cubicBezTo>
                <a:cubicBezTo>
                  <a:pt x="3848481" y="594995"/>
                  <a:pt x="3833876" y="572262"/>
                  <a:pt x="3826764" y="543306"/>
                </a:cubicBezTo>
                <a:lnTo>
                  <a:pt x="3860292" y="532638"/>
                </a:lnTo>
                <a:cubicBezTo>
                  <a:pt x="3866896" y="553974"/>
                  <a:pt x="3877310" y="571246"/>
                  <a:pt x="3891535" y="584454"/>
                </a:cubicBezTo>
                <a:cubicBezTo>
                  <a:pt x="3905758" y="597662"/>
                  <a:pt x="3924555" y="604266"/>
                  <a:pt x="3947922" y="604266"/>
                </a:cubicBezTo>
                <a:cubicBezTo>
                  <a:pt x="3970275" y="604266"/>
                  <a:pt x="3989070" y="596646"/>
                  <a:pt x="4004310" y="581406"/>
                </a:cubicBezTo>
                <a:cubicBezTo>
                  <a:pt x="4019551" y="566166"/>
                  <a:pt x="4027170" y="547370"/>
                  <a:pt x="4027170" y="525018"/>
                </a:cubicBezTo>
                <a:cubicBezTo>
                  <a:pt x="4027170" y="514350"/>
                  <a:pt x="4025265" y="505206"/>
                  <a:pt x="4021455" y="497586"/>
                </a:cubicBezTo>
                <a:cubicBezTo>
                  <a:pt x="4017645" y="489966"/>
                  <a:pt x="4012566" y="483616"/>
                  <a:pt x="4006215" y="478536"/>
                </a:cubicBezTo>
                <a:cubicBezTo>
                  <a:pt x="3999865" y="473456"/>
                  <a:pt x="3992499" y="469138"/>
                  <a:pt x="3984117" y="465582"/>
                </a:cubicBezTo>
                <a:cubicBezTo>
                  <a:pt x="3975735" y="462026"/>
                  <a:pt x="3967226" y="458724"/>
                  <a:pt x="3958590" y="455676"/>
                </a:cubicBezTo>
                <a:cubicBezTo>
                  <a:pt x="3946398" y="451104"/>
                  <a:pt x="3934206" y="446278"/>
                  <a:pt x="3922014" y="441198"/>
                </a:cubicBezTo>
                <a:cubicBezTo>
                  <a:pt x="3909822" y="436118"/>
                  <a:pt x="3898773" y="429895"/>
                  <a:pt x="3888867" y="422529"/>
                </a:cubicBezTo>
                <a:cubicBezTo>
                  <a:pt x="3878961" y="415163"/>
                  <a:pt x="3870960" y="406273"/>
                  <a:pt x="3864864" y="395859"/>
                </a:cubicBezTo>
                <a:cubicBezTo>
                  <a:pt x="3858769" y="385445"/>
                  <a:pt x="3855720" y="372872"/>
                  <a:pt x="3855720" y="358140"/>
                </a:cubicBezTo>
                <a:cubicBezTo>
                  <a:pt x="3855720" y="344932"/>
                  <a:pt x="3858387" y="332867"/>
                  <a:pt x="3863721" y="321945"/>
                </a:cubicBezTo>
                <a:cubicBezTo>
                  <a:pt x="3869055" y="311023"/>
                  <a:pt x="3876040" y="301625"/>
                  <a:pt x="3884676" y="293751"/>
                </a:cubicBezTo>
                <a:cubicBezTo>
                  <a:pt x="3893312" y="285877"/>
                  <a:pt x="3903472" y="279781"/>
                  <a:pt x="3915156" y="275463"/>
                </a:cubicBezTo>
                <a:cubicBezTo>
                  <a:pt x="3926841" y="271145"/>
                  <a:pt x="3939032" y="268986"/>
                  <a:pt x="3951732" y="268986"/>
                </a:cubicBezTo>
                <a:close/>
                <a:moveTo>
                  <a:pt x="3665982" y="268986"/>
                </a:moveTo>
                <a:cubicBezTo>
                  <a:pt x="3683762" y="268986"/>
                  <a:pt x="3701289" y="274320"/>
                  <a:pt x="3718560" y="284988"/>
                </a:cubicBezTo>
                <a:cubicBezTo>
                  <a:pt x="3735832" y="295656"/>
                  <a:pt x="3748278" y="309118"/>
                  <a:pt x="3755898" y="325374"/>
                </a:cubicBezTo>
                <a:lnTo>
                  <a:pt x="3726180" y="340614"/>
                </a:lnTo>
                <a:cubicBezTo>
                  <a:pt x="3720592" y="328422"/>
                  <a:pt x="3712337" y="318770"/>
                  <a:pt x="3701415" y="311658"/>
                </a:cubicBezTo>
                <a:cubicBezTo>
                  <a:pt x="3690493" y="304546"/>
                  <a:pt x="3678174" y="300990"/>
                  <a:pt x="3664458" y="300990"/>
                </a:cubicBezTo>
                <a:cubicBezTo>
                  <a:pt x="3656838" y="300990"/>
                  <a:pt x="3649473" y="302387"/>
                  <a:pt x="3642360" y="305181"/>
                </a:cubicBezTo>
                <a:cubicBezTo>
                  <a:pt x="3635248" y="307975"/>
                  <a:pt x="3628898" y="311912"/>
                  <a:pt x="3623310" y="316992"/>
                </a:cubicBezTo>
                <a:cubicBezTo>
                  <a:pt x="3617722" y="322072"/>
                  <a:pt x="3613150" y="327914"/>
                  <a:pt x="3609594" y="334518"/>
                </a:cubicBezTo>
                <a:cubicBezTo>
                  <a:pt x="3606039" y="341122"/>
                  <a:pt x="3604260" y="348234"/>
                  <a:pt x="3604260" y="355854"/>
                </a:cubicBezTo>
                <a:cubicBezTo>
                  <a:pt x="3604260" y="370078"/>
                  <a:pt x="3608451" y="381127"/>
                  <a:pt x="3616833" y="389001"/>
                </a:cubicBezTo>
                <a:cubicBezTo>
                  <a:pt x="3625215" y="396875"/>
                  <a:pt x="3635757" y="403606"/>
                  <a:pt x="3648456" y="409194"/>
                </a:cubicBezTo>
                <a:cubicBezTo>
                  <a:pt x="3661156" y="414782"/>
                  <a:pt x="3675000" y="420116"/>
                  <a:pt x="3689985" y="425196"/>
                </a:cubicBezTo>
                <a:cubicBezTo>
                  <a:pt x="3704971" y="430276"/>
                  <a:pt x="3718814" y="436753"/>
                  <a:pt x="3731514" y="444627"/>
                </a:cubicBezTo>
                <a:cubicBezTo>
                  <a:pt x="3744214" y="452501"/>
                  <a:pt x="3754755" y="462788"/>
                  <a:pt x="3763137" y="475488"/>
                </a:cubicBezTo>
                <a:cubicBezTo>
                  <a:pt x="3771519" y="488188"/>
                  <a:pt x="3775710" y="505206"/>
                  <a:pt x="3775710" y="526542"/>
                </a:cubicBezTo>
                <a:cubicBezTo>
                  <a:pt x="3775710" y="542798"/>
                  <a:pt x="3772789" y="557657"/>
                  <a:pt x="3766947" y="571119"/>
                </a:cubicBezTo>
                <a:cubicBezTo>
                  <a:pt x="3761105" y="584581"/>
                  <a:pt x="3752977" y="596138"/>
                  <a:pt x="3742563" y="605790"/>
                </a:cubicBezTo>
                <a:cubicBezTo>
                  <a:pt x="3732150" y="615442"/>
                  <a:pt x="3720085" y="622935"/>
                  <a:pt x="3706369" y="628269"/>
                </a:cubicBezTo>
                <a:cubicBezTo>
                  <a:pt x="3692653" y="633603"/>
                  <a:pt x="3677920" y="636270"/>
                  <a:pt x="3662172" y="636270"/>
                </a:cubicBezTo>
                <a:cubicBezTo>
                  <a:pt x="3632708" y="636270"/>
                  <a:pt x="3606928" y="628015"/>
                  <a:pt x="3584829" y="611505"/>
                </a:cubicBezTo>
                <a:cubicBezTo>
                  <a:pt x="3562731" y="594995"/>
                  <a:pt x="3548126" y="572262"/>
                  <a:pt x="3541014" y="543306"/>
                </a:cubicBezTo>
                <a:lnTo>
                  <a:pt x="3574542" y="532638"/>
                </a:lnTo>
                <a:cubicBezTo>
                  <a:pt x="3581146" y="553974"/>
                  <a:pt x="3591560" y="571246"/>
                  <a:pt x="3605785" y="584454"/>
                </a:cubicBezTo>
                <a:cubicBezTo>
                  <a:pt x="3620008" y="597662"/>
                  <a:pt x="3638805" y="604266"/>
                  <a:pt x="3662172" y="604266"/>
                </a:cubicBezTo>
                <a:cubicBezTo>
                  <a:pt x="3684525" y="604266"/>
                  <a:pt x="3703320" y="596646"/>
                  <a:pt x="3718560" y="581406"/>
                </a:cubicBezTo>
                <a:cubicBezTo>
                  <a:pt x="3733801" y="566166"/>
                  <a:pt x="3741420" y="547370"/>
                  <a:pt x="3741420" y="525018"/>
                </a:cubicBezTo>
                <a:cubicBezTo>
                  <a:pt x="3741420" y="514350"/>
                  <a:pt x="3739515" y="505206"/>
                  <a:pt x="3735705" y="497586"/>
                </a:cubicBezTo>
                <a:cubicBezTo>
                  <a:pt x="3731895" y="489966"/>
                  <a:pt x="3726816" y="483616"/>
                  <a:pt x="3720465" y="478536"/>
                </a:cubicBezTo>
                <a:cubicBezTo>
                  <a:pt x="3714115" y="473456"/>
                  <a:pt x="3706749" y="469138"/>
                  <a:pt x="3698367" y="465582"/>
                </a:cubicBezTo>
                <a:cubicBezTo>
                  <a:pt x="3689985" y="462026"/>
                  <a:pt x="3681476" y="458724"/>
                  <a:pt x="3672840" y="455676"/>
                </a:cubicBezTo>
                <a:cubicBezTo>
                  <a:pt x="3660648" y="451104"/>
                  <a:pt x="3648456" y="446278"/>
                  <a:pt x="3636264" y="441198"/>
                </a:cubicBezTo>
                <a:cubicBezTo>
                  <a:pt x="3624072" y="436118"/>
                  <a:pt x="3613023" y="429895"/>
                  <a:pt x="3603117" y="422529"/>
                </a:cubicBezTo>
                <a:cubicBezTo>
                  <a:pt x="3593211" y="415163"/>
                  <a:pt x="3585210" y="406273"/>
                  <a:pt x="3579114" y="395859"/>
                </a:cubicBezTo>
                <a:cubicBezTo>
                  <a:pt x="3573019" y="385445"/>
                  <a:pt x="3569970" y="372872"/>
                  <a:pt x="3569970" y="358140"/>
                </a:cubicBezTo>
                <a:cubicBezTo>
                  <a:pt x="3569970" y="344932"/>
                  <a:pt x="3572637" y="332867"/>
                  <a:pt x="3577971" y="321945"/>
                </a:cubicBezTo>
                <a:cubicBezTo>
                  <a:pt x="3583305" y="311023"/>
                  <a:pt x="3590290" y="301625"/>
                  <a:pt x="3598926" y="293751"/>
                </a:cubicBezTo>
                <a:cubicBezTo>
                  <a:pt x="3607562" y="285877"/>
                  <a:pt x="3617722" y="279781"/>
                  <a:pt x="3629406" y="275463"/>
                </a:cubicBezTo>
                <a:cubicBezTo>
                  <a:pt x="3641091" y="271145"/>
                  <a:pt x="3653282" y="268986"/>
                  <a:pt x="3665982" y="268986"/>
                </a:cubicBezTo>
                <a:close/>
                <a:moveTo>
                  <a:pt x="2572131" y="268986"/>
                </a:moveTo>
                <a:cubicBezTo>
                  <a:pt x="2601087" y="268986"/>
                  <a:pt x="2626360" y="274828"/>
                  <a:pt x="2647950" y="286512"/>
                </a:cubicBezTo>
                <a:cubicBezTo>
                  <a:pt x="2669540" y="298196"/>
                  <a:pt x="2688463" y="315214"/>
                  <a:pt x="2704719" y="337566"/>
                </a:cubicBezTo>
                <a:lnTo>
                  <a:pt x="2706243" y="337566"/>
                </a:lnTo>
                <a:lnTo>
                  <a:pt x="2706243" y="276606"/>
                </a:lnTo>
                <a:lnTo>
                  <a:pt x="2740533" y="276606"/>
                </a:lnTo>
                <a:lnTo>
                  <a:pt x="2740533" y="611886"/>
                </a:lnTo>
                <a:cubicBezTo>
                  <a:pt x="2740533" y="639318"/>
                  <a:pt x="2738882" y="665226"/>
                  <a:pt x="2735580" y="689610"/>
                </a:cubicBezTo>
                <a:cubicBezTo>
                  <a:pt x="2732278" y="713994"/>
                  <a:pt x="2722245" y="737870"/>
                  <a:pt x="2705481" y="761238"/>
                </a:cubicBezTo>
                <a:cubicBezTo>
                  <a:pt x="2689225" y="784098"/>
                  <a:pt x="2668778" y="801116"/>
                  <a:pt x="2644140" y="812292"/>
                </a:cubicBezTo>
                <a:cubicBezTo>
                  <a:pt x="2619502" y="823468"/>
                  <a:pt x="2593213" y="829056"/>
                  <a:pt x="2565273" y="829056"/>
                </a:cubicBezTo>
                <a:cubicBezTo>
                  <a:pt x="2542413" y="829056"/>
                  <a:pt x="2520696" y="825754"/>
                  <a:pt x="2500122" y="819150"/>
                </a:cubicBezTo>
                <a:cubicBezTo>
                  <a:pt x="2479548" y="812546"/>
                  <a:pt x="2461387" y="802767"/>
                  <a:pt x="2445639" y="789813"/>
                </a:cubicBezTo>
                <a:cubicBezTo>
                  <a:pt x="2429891" y="776859"/>
                  <a:pt x="2417318" y="761111"/>
                  <a:pt x="2407920" y="742569"/>
                </a:cubicBezTo>
                <a:cubicBezTo>
                  <a:pt x="2398522" y="724027"/>
                  <a:pt x="2393061" y="702564"/>
                  <a:pt x="2391537" y="678180"/>
                </a:cubicBezTo>
                <a:lnTo>
                  <a:pt x="2425828" y="678180"/>
                </a:lnTo>
                <a:cubicBezTo>
                  <a:pt x="2426843" y="696468"/>
                  <a:pt x="2431161" y="712978"/>
                  <a:pt x="2438781" y="727710"/>
                </a:cubicBezTo>
                <a:cubicBezTo>
                  <a:pt x="2446401" y="742442"/>
                  <a:pt x="2456434" y="754888"/>
                  <a:pt x="2468880" y="765048"/>
                </a:cubicBezTo>
                <a:cubicBezTo>
                  <a:pt x="2481326" y="775208"/>
                  <a:pt x="2495550" y="783082"/>
                  <a:pt x="2511552" y="788670"/>
                </a:cubicBezTo>
                <a:cubicBezTo>
                  <a:pt x="2527554" y="794258"/>
                  <a:pt x="2544445" y="797052"/>
                  <a:pt x="2562225" y="797052"/>
                </a:cubicBezTo>
                <a:cubicBezTo>
                  <a:pt x="2584577" y="797052"/>
                  <a:pt x="2605659" y="792988"/>
                  <a:pt x="2625471" y="784860"/>
                </a:cubicBezTo>
                <a:cubicBezTo>
                  <a:pt x="2645283" y="776732"/>
                  <a:pt x="2661793" y="763270"/>
                  <a:pt x="2675001" y="744474"/>
                </a:cubicBezTo>
                <a:cubicBezTo>
                  <a:pt x="2688717" y="724154"/>
                  <a:pt x="2697353" y="702818"/>
                  <a:pt x="2700909" y="680466"/>
                </a:cubicBezTo>
                <a:cubicBezTo>
                  <a:pt x="2704465" y="658114"/>
                  <a:pt x="2706243" y="635000"/>
                  <a:pt x="2706243" y="611124"/>
                </a:cubicBezTo>
                <a:lnTo>
                  <a:pt x="2706243" y="567690"/>
                </a:lnTo>
                <a:lnTo>
                  <a:pt x="2704719" y="567690"/>
                </a:lnTo>
                <a:cubicBezTo>
                  <a:pt x="2688971" y="589026"/>
                  <a:pt x="2668905" y="605790"/>
                  <a:pt x="2644521" y="617982"/>
                </a:cubicBezTo>
                <a:cubicBezTo>
                  <a:pt x="2620137" y="630174"/>
                  <a:pt x="2594483" y="636270"/>
                  <a:pt x="2567559" y="636270"/>
                </a:cubicBezTo>
                <a:cubicBezTo>
                  <a:pt x="2542159" y="636270"/>
                  <a:pt x="2518918" y="631317"/>
                  <a:pt x="2497836" y="621411"/>
                </a:cubicBezTo>
                <a:cubicBezTo>
                  <a:pt x="2476754" y="611505"/>
                  <a:pt x="2458720" y="598043"/>
                  <a:pt x="2443734" y="581025"/>
                </a:cubicBezTo>
                <a:cubicBezTo>
                  <a:pt x="2428748" y="564007"/>
                  <a:pt x="2417191" y="544322"/>
                  <a:pt x="2409063" y="521970"/>
                </a:cubicBezTo>
                <a:cubicBezTo>
                  <a:pt x="2400935" y="499618"/>
                  <a:pt x="2396871" y="476250"/>
                  <a:pt x="2396871" y="451866"/>
                </a:cubicBezTo>
                <a:cubicBezTo>
                  <a:pt x="2396871" y="426466"/>
                  <a:pt x="2401189" y="402717"/>
                  <a:pt x="2409825" y="380619"/>
                </a:cubicBezTo>
                <a:cubicBezTo>
                  <a:pt x="2418461" y="358521"/>
                  <a:pt x="2430526" y="339217"/>
                  <a:pt x="2446020" y="322707"/>
                </a:cubicBezTo>
                <a:cubicBezTo>
                  <a:pt x="2461514" y="306197"/>
                  <a:pt x="2479929" y="293116"/>
                  <a:pt x="2501265" y="283464"/>
                </a:cubicBezTo>
                <a:cubicBezTo>
                  <a:pt x="2522601" y="273812"/>
                  <a:pt x="2546223" y="268986"/>
                  <a:pt x="2572131" y="268986"/>
                </a:cubicBezTo>
                <a:close/>
                <a:moveTo>
                  <a:pt x="2194560" y="268986"/>
                </a:moveTo>
                <a:cubicBezTo>
                  <a:pt x="2217420" y="268986"/>
                  <a:pt x="2236216" y="272415"/>
                  <a:pt x="2250948" y="279273"/>
                </a:cubicBezTo>
                <a:cubicBezTo>
                  <a:pt x="2265680" y="286131"/>
                  <a:pt x="2277491" y="295910"/>
                  <a:pt x="2286381" y="308610"/>
                </a:cubicBezTo>
                <a:cubicBezTo>
                  <a:pt x="2295272" y="321310"/>
                  <a:pt x="2301494" y="336677"/>
                  <a:pt x="2305050" y="354711"/>
                </a:cubicBezTo>
                <a:cubicBezTo>
                  <a:pt x="2308606" y="372745"/>
                  <a:pt x="2310384" y="393192"/>
                  <a:pt x="2310384" y="416052"/>
                </a:cubicBezTo>
                <a:lnTo>
                  <a:pt x="2310384" y="628650"/>
                </a:lnTo>
                <a:lnTo>
                  <a:pt x="2276094" y="628650"/>
                </a:lnTo>
                <a:lnTo>
                  <a:pt x="2276094" y="416052"/>
                </a:lnTo>
                <a:cubicBezTo>
                  <a:pt x="2276094" y="400304"/>
                  <a:pt x="2275332" y="385445"/>
                  <a:pt x="2273808" y="371475"/>
                </a:cubicBezTo>
                <a:cubicBezTo>
                  <a:pt x="2272284" y="357505"/>
                  <a:pt x="2268601" y="345313"/>
                  <a:pt x="2262759" y="334899"/>
                </a:cubicBezTo>
                <a:cubicBezTo>
                  <a:pt x="2256917" y="324485"/>
                  <a:pt x="2248408" y="316230"/>
                  <a:pt x="2237232" y="310134"/>
                </a:cubicBezTo>
                <a:cubicBezTo>
                  <a:pt x="2226056" y="304038"/>
                  <a:pt x="2210816" y="300990"/>
                  <a:pt x="2191512" y="300990"/>
                </a:cubicBezTo>
                <a:cubicBezTo>
                  <a:pt x="2169160" y="300990"/>
                  <a:pt x="2151253" y="305689"/>
                  <a:pt x="2137791" y="315087"/>
                </a:cubicBezTo>
                <a:cubicBezTo>
                  <a:pt x="2124329" y="324485"/>
                  <a:pt x="2114042" y="336550"/>
                  <a:pt x="2106930" y="351282"/>
                </a:cubicBezTo>
                <a:cubicBezTo>
                  <a:pt x="2099818" y="366014"/>
                  <a:pt x="2094992" y="382524"/>
                  <a:pt x="2092452" y="400812"/>
                </a:cubicBezTo>
                <a:cubicBezTo>
                  <a:pt x="2089912" y="419100"/>
                  <a:pt x="2088642" y="437134"/>
                  <a:pt x="2088642" y="454914"/>
                </a:cubicBezTo>
                <a:lnTo>
                  <a:pt x="2088642" y="628650"/>
                </a:lnTo>
                <a:lnTo>
                  <a:pt x="2054352" y="628650"/>
                </a:lnTo>
                <a:lnTo>
                  <a:pt x="2054352" y="276606"/>
                </a:lnTo>
                <a:lnTo>
                  <a:pt x="2088642" y="276606"/>
                </a:lnTo>
                <a:lnTo>
                  <a:pt x="2088642" y="331470"/>
                </a:lnTo>
                <a:lnTo>
                  <a:pt x="2090166" y="331470"/>
                </a:lnTo>
                <a:cubicBezTo>
                  <a:pt x="2100326" y="312166"/>
                  <a:pt x="2114550" y="296926"/>
                  <a:pt x="2132838" y="285750"/>
                </a:cubicBezTo>
                <a:cubicBezTo>
                  <a:pt x="2151126" y="274574"/>
                  <a:pt x="2171700" y="268986"/>
                  <a:pt x="2194560" y="268986"/>
                </a:cubicBezTo>
                <a:close/>
                <a:moveTo>
                  <a:pt x="1287018" y="268986"/>
                </a:moveTo>
                <a:cubicBezTo>
                  <a:pt x="1309878" y="268986"/>
                  <a:pt x="1331595" y="272542"/>
                  <a:pt x="1352169" y="279654"/>
                </a:cubicBezTo>
                <a:cubicBezTo>
                  <a:pt x="1372743" y="286766"/>
                  <a:pt x="1391920" y="297688"/>
                  <a:pt x="1409700" y="312420"/>
                </a:cubicBezTo>
                <a:lnTo>
                  <a:pt x="1409700" y="358140"/>
                </a:lnTo>
                <a:cubicBezTo>
                  <a:pt x="1392936" y="339852"/>
                  <a:pt x="1374394" y="325755"/>
                  <a:pt x="1354074" y="315849"/>
                </a:cubicBezTo>
                <a:cubicBezTo>
                  <a:pt x="1333754" y="305943"/>
                  <a:pt x="1310894" y="300990"/>
                  <a:pt x="1285494" y="300990"/>
                </a:cubicBezTo>
                <a:cubicBezTo>
                  <a:pt x="1264666" y="300990"/>
                  <a:pt x="1245362" y="305054"/>
                  <a:pt x="1227582" y="313182"/>
                </a:cubicBezTo>
                <a:cubicBezTo>
                  <a:pt x="1209802" y="321310"/>
                  <a:pt x="1194435" y="332359"/>
                  <a:pt x="1181481" y="346329"/>
                </a:cubicBezTo>
                <a:cubicBezTo>
                  <a:pt x="1168527" y="360299"/>
                  <a:pt x="1158367" y="376428"/>
                  <a:pt x="1151001" y="394716"/>
                </a:cubicBezTo>
                <a:cubicBezTo>
                  <a:pt x="1143636" y="413004"/>
                  <a:pt x="1139952" y="432054"/>
                  <a:pt x="1139952" y="451866"/>
                </a:cubicBezTo>
                <a:cubicBezTo>
                  <a:pt x="1139952" y="471678"/>
                  <a:pt x="1143636" y="490855"/>
                  <a:pt x="1151001" y="509397"/>
                </a:cubicBezTo>
                <a:cubicBezTo>
                  <a:pt x="1158367" y="527939"/>
                  <a:pt x="1168527" y="544195"/>
                  <a:pt x="1181481" y="558165"/>
                </a:cubicBezTo>
                <a:cubicBezTo>
                  <a:pt x="1194435" y="572135"/>
                  <a:pt x="1209675" y="583311"/>
                  <a:pt x="1227201" y="591693"/>
                </a:cubicBezTo>
                <a:cubicBezTo>
                  <a:pt x="1244727" y="600075"/>
                  <a:pt x="1263904" y="604266"/>
                  <a:pt x="1284732" y="604266"/>
                </a:cubicBezTo>
                <a:cubicBezTo>
                  <a:pt x="1310132" y="604266"/>
                  <a:pt x="1334008" y="598551"/>
                  <a:pt x="1356360" y="587121"/>
                </a:cubicBezTo>
                <a:cubicBezTo>
                  <a:pt x="1378712" y="575691"/>
                  <a:pt x="1398016" y="560324"/>
                  <a:pt x="1414272" y="541020"/>
                </a:cubicBezTo>
                <a:lnTo>
                  <a:pt x="1414272" y="587502"/>
                </a:lnTo>
                <a:cubicBezTo>
                  <a:pt x="1396492" y="603250"/>
                  <a:pt x="1376680" y="615315"/>
                  <a:pt x="1354836" y="623697"/>
                </a:cubicBezTo>
                <a:cubicBezTo>
                  <a:pt x="1332992" y="632079"/>
                  <a:pt x="1310132" y="636270"/>
                  <a:pt x="1286256" y="636270"/>
                </a:cubicBezTo>
                <a:cubicBezTo>
                  <a:pt x="1260348" y="636270"/>
                  <a:pt x="1236345" y="631444"/>
                  <a:pt x="1214248" y="621792"/>
                </a:cubicBezTo>
                <a:cubicBezTo>
                  <a:pt x="1192149" y="612140"/>
                  <a:pt x="1173099" y="599059"/>
                  <a:pt x="1157097" y="582549"/>
                </a:cubicBezTo>
                <a:cubicBezTo>
                  <a:pt x="1141096" y="566039"/>
                  <a:pt x="1128523" y="546608"/>
                  <a:pt x="1119378" y="524256"/>
                </a:cubicBezTo>
                <a:cubicBezTo>
                  <a:pt x="1110234" y="501904"/>
                  <a:pt x="1105662" y="477774"/>
                  <a:pt x="1105662" y="451866"/>
                </a:cubicBezTo>
                <a:cubicBezTo>
                  <a:pt x="1105662" y="426466"/>
                  <a:pt x="1110234" y="402590"/>
                  <a:pt x="1119378" y="380238"/>
                </a:cubicBezTo>
                <a:cubicBezTo>
                  <a:pt x="1128523" y="357886"/>
                  <a:pt x="1141222" y="338455"/>
                  <a:pt x="1157478" y="321945"/>
                </a:cubicBezTo>
                <a:cubicBezTo>
                  <a:pt x="1173735" y="305435"/>
                  <a:pt x="1192911" y="292481"/>
                  <a:pt x="1215009" y="283083"/>
                </a:cubicBezTo>
                <a:cubicBezTo>
                  <a:pt x="1237107" y="273685"/>
                  <a:pt x="1261110" y="268986"/>
                  <a:pt x="1287018" y="268986"/>
                </a:cubicBezTo>
                <a:close/>
                <a:moveTo>
                  <a:pt x="849249" y="268986"/>
                </a:moveTo>
                <a:cubicBezTo>
                  <a:pt x="876681" y="268986"/>
                  <a:pt x="902462" y="274828"/>
                  <a:pt x="926592" y="286512"/>
                </a:cubicBezTo>
                <a:cubicBezTo>
                  <a:pt x="950722" y="298196"/>
                  <a:pt x="970153" y="315214"/>
                  <a:pt x="984885" y="337566"/>
                </a:cubicBezTo>
                <a:lnTo>
                  <a:pt x="986409" y="337566"/>
                </a:lnTo>
                <a:lnTo>
                  <a:pt x="986409" y="276606"/>
                </a:lnTo>
                <a:lnTo>
                  <a:pt x="1020699" y="276606"/>
                </a:lnTo>
                <a:lnTo>
                  <a:pt x="1020699" y="628650"/>
                </a:lnTo>
                <a:lnTo>
                  <a:pt x="986409" y="628650"/>
                </a:lnTo>
                <a:lnTo>
                  <a:pt x="986409" y="565404"/>
                </a:lnTo>
                <a:lnTo>
                  <a:pt x="984885" y="565404"/>
                </a:lnTo>
                <a:cubicBezTo>
                  <a:pt x="978281" y="576580"/>
                  <a:pt x="970026" y="586613"/>
                  <a:pt x="960121" y="595503"/>
                </a:cubicBezTo>
                <a:cubicBezTo>
                  <a:pt x="950215" y="604393"/>
                  <a:pt x="939292" y="611886"/>
                  <a:pt x="927354" y="617982"/>
                </a:cubicBezTo>
                <a:cubicBezTo>
                  <a:pt x="915417" y="624078"/>
                  <a:pt x="902843" y="628650"/>
                  <a:pt x="889635" y="631698"/>
                </a:cubicBezTo>
                <a:cubicBezTo>
                  <a:pt x="876427" y="634746"/>
                  <a:pt x="863473" y="636270"/>
                  <a:pt x="850773" y="636270"/>
                </a:cubicBezTo>
                <a:cubicBezTo>
                  <a:pt x="823849" y="636270"/>
                  <a:pt x="799720" y="631444"/>
                  <a:pt x="778383" y="621792"/>
                </a:cubicBezTo>
                <a:cubicBezTo>
                  <a:pt x="757047" y="612140"/>
                  <a:pt x="738886" y="598932"/>
                  <a:pt x="723900" y="582168"/>
                </a:cubicBezTo>
                <a:cubicBezTo>
                  <a:pt x="708914" y="565404"/>
                  <a:pt x="697358" y="545719"/>
                  <a:pt x="689230" y="523113"/>
                </a:cubicBezTo>
                <a:cubicBezTo>
                  <a:pt x="681101" y="500507"/>
                  <a:pt x="677037" y="476250"/>
                  <a:pt x="677037" y="450342"/>
                </a:cubicBezTo>
                <a:cubicBezTo>
                  <a:pt x="677037" y="424434"/>
                  <a:pt x="681101" y="400431"/>
                  <a:pt x="689230" y="378333"/>
                </a:cubicBezTo>
                <a:cubicBezTo>
                  <a:pt x="697358" y="356235"/>
                  <a:pt x="708787" y="337058"/>
                  <a:pt x="723520" y="320802"/>
                </a:cubicBezTo>
                <a:cubicBezTo>
                  <a:pt x="738251" y="304546"/>
                  <a:pt x="756285" y="291846"/>
                  <a:pt x="777622" y="282702"/>
                </a:cubicBezTo>
                <a:cubicBezTo>
                  <a:pt x="798957" y="273558"/>
                  <a:pt x="822833" y="268986"/>
                  <a:pt x="849249" y="268986"/>
                </a:cubicBezTo>
                <a:close/>
                <a:moveTo>
                  <a:pt x="457200" y="268986"/>
                </a:moveTo>
                <a:cubicBezTo>
                  <a:pt x="483616" y="268986"/>
                  <a:pt x="507366" y="273939"/>
                  <a:pt x="528447" y="283845"/>
                </a:cubicBezTo>
                <a:cubicBezTo>
                  <a:pt x="549529" y="293751"/>
                  <a:pt x="567309" y="307213"/>
                  <a:pt x="581788" y="324231"/>
                </a:cubicBezTo>
                <a:cubicBezTo>
                  <a:pt x="596265" y="341249"/>
                  <a:pt x="607314" y="361061"/>
                  <a:pt x="614934" y="383667"/>
                </a:cubicBezTo>
                <a:cubicBezTo>
                  <a:pt x="622555" y="406273"/>
                  <a:pt x="626365" y="430276"/>
                  <a:pt x="626365" y="455676"/>
                </a:cubicBezTo>
                <a:lnTo>
                  <a:pt x="320802" y="455676"/>
                </a:lnTo>
                <a:cubicBezTo>
                  <a:pt x="320295" y="478028"/>
                  <a:pt x="323469" y="498348"/>
                  <a:pt x="330327" y="516636"/>
                </a:cubicBezTo>
                <a:cubicBezTo>
                  <a:pt x="337186" y="534924"/>
                  <a:pt x="346964" y="550545"/>
                  <a:pt x="359665" y="563499"/>
                </a:cubicBezTo>
                <a:cubicBezTo>
                  <a:pt x="372364" y="576453"/>
                  <a:pt x="387477" y="586486"/>
                  <a:pt x="405003" y="593598"/>
                </a:cubicBezTo>
                <a:cubicBezTo>
                  <a:pt x="422529" y="600710"/>
                  <a:pt x="441452" y="604266"/>
                  <a:pt x="461772" y="604266"/>
                </a:cubicBezTo>
                <a:cubicBezTo>
                  <a:pt x="489204" y="604266"/>
                  <a:pt x="513589" y="596900"/>
                  <a:pt x="534924" y="582168"/>
                </a:cubicBezTo>
                <a:cubicBezTo>
                  <a:pt x="556260" y="567436"/>
                  <a:pt x="573278" y="548132"/>
                  <a:pt x="585978" y="524256"/>
                </a:cubicBezTo>
                <a:lnTo>
                  <a:pt x="614934" y="541020"/>
                </a:lnTo>
                <a:cubicBezTo>
                  <a:pt x="598678" y="571500"/>
                  <a:pt x="577088" y="594995"/>
                  <a:pt x="550165" y="611505"/>
                </a:cubicBezTo>
                <a:cubicBezTo>
                  <a:pt x="523241" y="628015"/>
                  <a:pt x="492252" y="636270"/>
                  <a:pt x="457200" y="636270"/>
                </a:cubicBezTo>
                <a:cubicBezTo>
                  <a:pt x="431292" y="636270"/>
                  <a:pt x="407797" y="631317"/>
                  <a:pt x="386715" y="621411"/>
                </a:cubicBezTo>
                <a:cubicBezTo>
                  <a:pt x="365633" y="611505"/>
                  <a:pt x="347599" y="598170"/>
                  <a:pt x="332614" y="581406"/>
                </a:cubicBezTo>
                <a:cubicBezTo>
                  <a:pt x="317627" y="564642"/>
                  <a:pt x="306197" y="545084"/>
                  <a:pt x="298323" y="522732"/>
                </a:cubicBezTo>
                <a:cubicBezTo>
                  <a:pt x="290449" y="500380"/>
                  <a:pt x="286512" y="476758"/>
                  <a:pt x="286512" y="451866"/>
                </a:cubicBezTo>
                <a:cubicBezTo>
                  <a:pt x="286512" y="427482"/>
                  <a:pt x="290576" y="404241"/>
                  <a:pt x="298704" y="382143"/>
                </a:cubicBezTo>
                <a:cubicBezTo>
                  <a:pt x="306832" y="360045"/>
                  <a:pt x="318389" y="340614"/>
                  <a:pt x="333375" y="323850"/>
                </a:cubicBezTo>
                <a:cubicBezTo>
                  <a:pt x="348361" y="307086"/>
                  <a:pt x="366268" y="293751"/>
                  <a:pt x="387096" y="283845"/>
                </a:cubicBezTo>
                <a:cubicBezTo>
                  <a:pt x="407924" y="273939"/>
                  <a:pt x="431292" y="268986"/>
                  <a:pt x="457200" y="268986"/>
                </a:cubicBezTo>
                <a:close/>
                <a:moveTo>
                  <a:pt x="6430137" y="150876"/>
                </a:moveTo>
                <a:lnTo>
                  <a:pt x="6464427" y="150876"/>
                </a:lnTo>
                <a:lnTo>
                  <a:pt x="6464427" y="276606"/>
                </a:lnTo>
                <a:lnTo>
                  <a:pt x="6526149" y="276606"/>
                </a:lnTo>
                <a:lnTo>
                  <a:pt x="6526149" y="308610"/>
                </a:lnTo>
                <a:lnTo>
                  <a:pt x="6464427" y="308610"/>
                </a:lnTo>
                <a:lnTo>
                  <a:pt x="6464427" y="628650"/>
                </a:lnTo>
                <a:lnTo>
                  <a:pt x="6430137" y="628650"/>
                </a:lnTo>
                <a:lnTo>
                  <a:pt x="6430137" y="308610"/>
                </a:lnTo>
                <a:lnTo>
                  <a:pt x="6391275" y="308610"/>
                </a:lnTo>
                <a:lnTo>
                  <a:pt x="6391275" y="276606"/>
                </a:lnTo>
                <a:lnTo>
                  <a:pt x="6430137" y="276606"/>
                </a:lnTo>
                <a:close/>
                <a:moveTo>
                  <a:pt x="3278505" y="128016"/>
                </a:moveTo>
                <a:lnTo>
                  <a:pt x="3165729" y="405384"/>
                </a:lnTo>
                <a:lnTo>
                  <a:pt x="3390519" y="405384"/>
                </a:lnTo>
                <a:close/>
                <a:moveTo>
                  <a:pt x="1903857" y="128016"/>
                </a:moveTo>
                <a:cubicBezTo>
                  <a:pt x="1912493" y="128016"/>
                  <a:pt x="1919859" y="131064"/>
                  <a:pt x="1925955" y="137160"/>
                </a:cubicBezTo>
                <a:cubicBezTo>
                  <a:pt x="1932051" y="143256"/>
                  <a:pt x="1935099" y="150622"/>
                  <a:pt x="1935099" y="159258"/>
                </a:cubicBezTo>
                <a:cubicBezTo>
                  <a:pt x="1935099" y="167894"/>
                  <a:pt x="1932051" y="175260"/>
                  <a:pt x="1925955" y="181356"/>
                </a:cubicBezTo>
                <a:cubicBezTo>
                  <a:pt x="1919859" y="187452"/>
                  <a:pt x="1912493" y="190500"/>
                  <a:pt x="1903857" y="190500"/>
                </a:cubicBezTo>
                <a:cubicBezTo>
                  <a:pt x="1895221" y="190500"/>
                  <a:pt x="1887855" y="187452"/>
                  <a:pt x="1881759" y="181356"/>
                </a:cubicBezTo>
                <a:cubicBezTo>
                  <a:pt x="1875663" y="175260"/>
                  <a:pt x="1872615" y="167894"/>
                  <a:pt x="1872615" y="159258"/>
                </a:cubicBezTo>
                <a:cubicBezTo>
                  <a:pt x="1872615" y="150622"/>
                  <a:pt x="1875663" y="143256"/>
                  <a:pt x="1881759" y="137160"/>
                </a:cubicBezTo>
                <a:cubicBezTo>
                  <a:pt x="1887855" y="131064"/>
                  <a:pt x="1895221" y="128016"/>
                  <a:pt x="1903857" y="128016"/>
                </a:cubicBezTo>
                <a:close/>
                <a:moveTo>
                  <a:pt x="0" y="54102"/>
                </a:moveTo>
                <a:lnTo>
                  <a:pt x="333756" y="54102"/>
                </a:lnTo>
                <a:lnTo>
                  <a:pt x="333756" y="88392"/>
                </a:lnTo>
                <a:lnTo>
                  <a:pt x="185167" y="88392"/>
                </a:lnTo>
                <a:lnTo>
                  <a:pt x="185167" y="628650"/>
                </a:lnTo>
                <a:lnTo>
                  <a:pt x="148590" y="628650"/>
                </a:lnTo>
                <a:lnTo>
                  <a:pt x="148590" y="88392"/>
                </a:lnTo>
                <a:lnTo>
                  <a:pt x="0" y="88392"/>
                </a:lnTo>
                <a:close/>
                <a:moveTo>
                  <a:pt x="3278505" y="35052"/>
                </a:moveTo>
                <a:lnTo>
                  <a:pt x="3518535" y="628650"/>
                </a:lnTo>
                <a:lnTo>
                  <a:pt x="3481197" y="628650"/>
                </a:lnTo>
                <a:lnTo>
                  <a:pt x="3404235" y="439674"/>
                </a:lnTo>
                <a:lnTo>
                  <a:pt x="3152013" y="439674"/>
                </a:lnTo>
                <a:lnTo>
                  <a:pt x="3075051" y="628650"/>
                </a:lnTo>
                <a:lnTo>
                  <a:pt x="3037713" y="628650"/>
                </a:lnTo>
                <a:close/>
                <a:moveTo>
                  <a:pt x="1501902" y="0"/>
                </a:moveTo>
                <a:lnTo>
                  <a:pt x="1536192" y="0"/>
                </a:lnTo>
                <a:lnTo>
                  <a:pt x="1536192" y="331470"/>
                </a:lnTo>
                <a:lnTo>
                  <a:pt x="1537716" y="331470"/>
                </a:lnTo>
                <a:cubicBezTo>
                  <a:pt x="1547876" y="312166"/>
                  <a:pt x="1562100" y="296926"/>
                  <a:pt x="1580388" y="285750"/>
                </a:cubicBezTo>
                <a:cubicBezTo>
                  <a:pt x="1598676" y="274574"/>
                  <a:pt x="1619250" y="268986"/>
                  <a:pt x="1642110" y="268986"/>
                </a:cubicBezTo>
                <a:cubicBezTo>
                  <a:pt x="1664970" y="268986"/>
                  <a:pt x="1683766" y="272415"/>
                  <a:pt x="1698498" y="279273"/>
                </a:cubicBezTo>
                <a:cubicBezTo>
                  <a:pt x="1713230" y="286131"/>
                  <a:pt x="1725041" y="295910"/>
                  <a:pt x="1733931" y="308610"/>
                </a:cubicBezTo>
                <a:cubicBezTo>
                  <a:pt x="1742821" y="321310"/>
                  <a:pt x="1749044" y="336677"/>
                  <a:pt x="1752600" y="354711"/>
                </a:cubicBezTo>
                <a:cubicBezTo>
                  <a:pt x="1756156" y="372745"/>
                  <a:pt x="1757934" y="393192"/>
                  <a:pt x="1757934" y="416052"/>
                </a:cubicBezTo>
                <a:lnTo>
                  <a:pt x="1757934" y="628650"/>
                </a:lnTo>
                <a:lnTo>
                  <a:pt x="1723644" y="628650"/>
                </a:lnTo>
                <a:lnTo>
                  <a:pt x="1723644" y="416052"/>
                </a:lnTo>
                <a:cubicBezTo>
                  <a:pt x="1723644" y="400304"/>
                  <a:pt x="1722882" y="385445"/>
                  <a:pt x="1721358" y="371475"/>
                </a:cubicBezTo>
                <a:cubicBezTo>
                  <a:pt x="1719834" y="357505"/>
                  <a:pt x="1716151" y="345313"/>
                  <a:pt x="1710309" y="334899"/>
                </a:cubicBezTo>
                <a:cubicBezTo>
                  <a:pt x="1704467" y="324485"/>
                  <a:pt x="1695958" y="316230"/>
                  <a:pt x="1684782" y="310134"/>
                </a:cubicBezTo>
                <a:cubicBezTo>
                  <a:pt x="1673606" y="304038"/>
                  <a:pt x="1658366" y="300990"/>
                  <a:pt x="1639062" y="300990"/>
                </a:cubicBezTo>
                <a:cubicBezTo>
                  <a:pt x="1616710" y="300990"/>
                  <a:pt x="1598803" y="305689"/>
                  <a:pt x="1585341" y="315087"/>
                </a:cubicBezTo>
                <a:cubicBezTo>
                  <a:pt x="1571879" y="324485"/>
                  <a:pt x="1561592" y="336550"/>
                  <a:pt x="1554480" y="351282"/>
                </a:cubicBezTo>
                <a:cubicBezTo>
                  <a:pt x="1547368" y="366014"/>
                  <a:pt x="1542542" y="382524"/>
                  <a:pt x="1540002" y="400812"/>
                </a:cubicBezTo>
                <a:cubicBezTo>
                  <a:pt x="1537462" y="419100"/>
                  <a:pt x="1536192" y="437134"/>
                  <a:pt x="1536192" y="454914"/>
                </a:cubicBezTo>
                <a:lnTo>
                  <a:pt x="1536192" y="628650"/>
                </a:lnTo>
                <a:lnTo>
                  <a:pt x="1501902" y="628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2372" y="6495628"/>
            <a:ext cx="1363412" cy="362372"/>
          </a:xfrm>
          <a:prstGeom prst="rect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62215" y="0"/>
            <a:ext cx="1403726" cy="2702144"/>
            <a:chOff x="3862215" y="850107"/>
            <a:chExt cx="1403726" cy="2702144"/>
          </a:xfrm>
        </p:grpSpPr>
        <p:sp>
          <p:nvSpPr>
            <p:cNvPr id="11" name="矩形 10"/>
            <p:cNvSpPr/>
            <p:nvPr/>
          </p:nvSpPr>
          <p:spPr>
            <a:xfrm>
              <a:off x="3890963" y="850107"/>
              <a:ext cx="1362075" cy="1983916"/>
            </a:xfrm>
            <a:prstGeom prst="rect">
              <a:avLst/>
            </a:pr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902529" y="2170733"/>
              <a:ext cx="1333500" cy="1333500"/>
              <a:chOff x="5159830" y="1574801"/>
              <a:chExt cx="1778000" cy="1778000"/>
            </a:xfrm>
            <a:solidFill>
              <a:srgbClr val="EE1C39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5159830" y="1574801"/>
                <a:ext cx="1778000" cy="1778000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048830" y="2459186"/>
                <a:ext cx="0" cy="923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048830" y="246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215" y="2345139"/>
              <a:ext cx="1403726" cy="120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1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21311461">
            <a:off x="-1228258" y="1014502"/>
            <a:ext cx="11170232" cy="4977912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3484" y="1722825"/>
            <a:ext cx="8637031" cy="2805063"/>
            <a:chOff x="196985" y="407131"/>
            <a:chExt cx="11516041" cy="3740083"/>
          </a:xfrm>
        </p:grpSpPr>
        <p:sp>
          <p:nvSpPr>
            <p:cNvPr id="8" name="文本框 7"/>
            <p:cNvSpPr txBox="1"/>
            <p:nvPr/>
          </p:nvSpPr>
          <p:spPr>
            <a:xfrm>
              <a:off x="196985" y="407131"/>
              <a:ext cx="11516041" cy="374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Q. 1. When selecting details coming from personal experiences and observations, you should make sure these details can create a           , powerful effect or a dominant impression on the reader. </a:t>
              </a:r>
              <a:endParaRPr lang="zh-CN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(choose single answer)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general B. unified C. diversified D. unique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0514017" y="1786983"/>
              <a:ext cx="912000" cy="96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7842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/>
        </p:nvSpPr>
        <p:spPr>
          <a:xfrm>
            <a:off x="2235200" y="4230021"/>
            <a:ext cx="4339771" cy="650663"/>
          </a:xfrm>
          <a:custGeom>
            <a:avLst/>
            <a:gdLst/>
            <a:ahLst/>
            <a:cxnLst/>
            <a:rect l="l" t="t" r="r" b="b"/>
            <a:pathLst>
              <a:path w="5129783" h="829056">
                <a:moveTo>
                  <a:pt x="4586859" y="300990"/>
                </a:moveTo>
                <a:cubicBezTo>
                  <a:pt x="4566539" y="300990"/>
                  <a:pt x="4547997" y="305181"/>
                  <a:pt x="4531233" y="313563"/>
                </a:cubicBezTo>
                <a:cubicBezTo>
                  <a:pt x="4514469" y="321945"/>
                  <a:pt x="4500118" y="333121"/>
                  <a:pt x="4488179" y="347091"/>
                </a:cubicBezTo>
                <a:cubicBezTo>
                  <a:pt x="4476242" y="361061"/>
                  <a:pt x="4466970" y="377063"/>
                  <a:pt x="4460367" y="395097"/>
                </a:cubicBezTo>
                <a:cubicBezTo>
                  <a:pt x="4453763" y="413131"/>
                  <a:pt x="4450461" y="431546"/>
                  <a:pt x="4450461" y="450342"/>
                </a:cubicBezTo>
                <a:cubicBezTo>
                  <a:pt x="4450461" y="470662"/>
                  <a:pt x="4453636" y="490093"/>
                  <a:pt x="4459986" y="508635"/>
                </a:cubicBezTo>
                <a:cubicBezTo>
                  <a:pt x="4466336" y="527177"/>
                  <a:pt x="4475606" y="543560"/>
                  <a:pt x="4487799" y="557784"/>
                </a:cubicBezTo>
                <a:cubicBezTo>
                  <a:pt x="4499991" y="572008"/>
                  <a:pt x="4514595" y="583311"/>
                  <a:pt x="4531613" y="591693"/>
                </a:cubicBezTo>
                <a:cubicBezTo>
                  <a:pt x="4548632" y="600075"/>
                  <a:pt x="4567809" y="604266"/>
                  <a:pt x="4589145" y="604266"/>
                </a:cubicBezTo>
                <a:cubicBezTo>
                  <a:pt x="4611497" y="604266"/>
                  <a:pt x="4631309" y="600075"/>
                  <a:pt x="4648581" y="591693"/>
                </a:cubicBezTo>
                <a:cubicBezTo>
                  <a:pt x="4665852" y="583311"/>
                  <a:pt x="4680331" y="571881"/>
                  <a:pt x="4692015" y="557403"/>
                </a:cubicBezTo>
                <a:cubicBezTo>
                  <a:pt x="4703699" y="542925"/>
                  <a:pt x="4712588" y="526161"/>
                  <a:pt x="4718685" y="507111"/>
                </a:cubicBezTo>
                <a:cubicBezTo>
                  <a:pt x="4724781" y="488061"/>
                  <a:pt x="4727829" y="467868"/>
                  <a:pt x="4727829" y="446532"/>
                </a:cubicBezTo>
                <a:cubicBezTo>
                  <a:pt x="4727829" y="426212"/>
                  <a:pt x="4724527" y="407162"/>
                  <a:pt x="4717922" y="389382"/>
                </a:cubicBezTo>
                <a:cubicBezTo>
                  <a:pt x="4711319" y="371602"/>
                  <a:pt x="4701794" y="356235"/>
                  <a:pt x="4689347" y="343281"/>
                </a:cubicBezTo>
                <a:cubicBezTo>
                  <a:pt x="4676902" y="330327"/>
                  <a:pt x="4662043" y="320040"/>
                  <a:pt x="4644771" y="312420"/>
                </a:cubicBezTo>
                <a:cubicBezTo>
                  <a:pt x="4627499" y="304800"/>
                  <a:pt x="4608195" y="300990"/>
                  <a:pt x="4586859" y="300990"/>
                </a:cubicBezTo>
                <a:close/>
                <a:moveTo>
                  <a:pt x="3725037" y="300990"/>
                </a:moveTo>
                <a:cubicBezTo>
                  <a:pt x="3707257" y="300990"/>
                  <a:pt x="3690366" y="304292"/>
                  <a:pt x="3674363" y="310896"/>
                </a:cubicBezTo>
                <a:cubicBezTo>
                  <a:pt x="3658362" y="317500"/>
                  <a:pt x="3644265" y="326390"/>
                  <a:pt x="3632072" y="337566"/>
                </a:cubicBezTo>
                <a:cubicBezTo>
                  <a:pt x="3619881" y="348742"/>
                  <a:pt x="3609848" y="361696"/>
                  <a:pt x="3601974" y="376428"/>
                </a:cubicBezTo>
                <a:cubicBezTo>
                  <a:pt x="3594100" y="391160"/>
                  <a:pt x="3589401" y="406908"/>
                  <a:pt x="3587877" y="423672"/>
                </a:cubicBezTo>
                <a:lnTo>
                  <a:pt x="3859149" y="423672"/>
                </a:lnTo>
                <a:cubicBezTo>
                  <a:pt x="3857117" y="407416"/>
                  <a:pt x="3852418" y="391922"/>
                  <a:pt x="3845052" y="377190"/>
                </a:cubicBezTo>
                <a:cubicBezTo>
                  <a:pt x="3837686" y="362458"/>
                  <a:pt x="3828034" y="349377"/>
                  <a:pt x="3816096" y="337947"/>
                </a:cubicBezTo>
                <a:cubicBezTo>
                  <a:pt x="3804158" y="326517"/>
                  <a:pt x="3790569" y="317500"/>
                  <a:pt x="3775329" y="310896"/>
                </a:cubicBezTo>
                <a:cubicBezTo>
                  <a:pt x="3760088" y="304292"/>
                  <a:pt x="3743325" y="300990"/>
                  <a:pt x="3725037" y="300990"/>
                </a:cubicBezTo>
                <a:close/>
                <a:moveTo>
                  <a:pt x="2567559" y="300990"/>
                </a:moveTo>
                <a:cubicBezTo>
                  <a:pt x="2547239" y="300990"/>
                  <a:pt x="2528697" y="305181"/>
                  <a:pt x="2511933" y="313563"/>
                </a:cubicBezTo>
                <a:cubicBezTo>
                  <a:pt x="2495169" y="321945"/>
                  <a:pt x="2480818" y="333121"/>
                  <a:pt x="2468880" y="347091"/>
                </a:cubicBezTo>
                <a:cubicBezTo>
                  <a:pt x="2456942" y="361061"/>
                  <a:pt x="2447671" y="377063"/>
                  <a:pt x="2441067" y="395097"/>
                </a:cubicBezTo>
                <a:cubicBezTo>
                  <a:pt x="2434463" y="413131"/>
                  <a:pt x="2431161" y="431546"/>
                  <a:pt x="2431161" y="450342"/>
                </a:cubicBezTo>
                <a:cubicBezTo>
                  <a:pt x="2431161" y="470662"/>
                  <a:pt x="2434336" y="490093"/>
                  <a:pt x="2440686" y="508635"/>
                </a:cubicBezTo>
                <a:cubicBezTo>
                  <a:pt x="2447036" y="527177"/>
                  <a:pt x="2456307" y="543560"/>
                  <a:pt x="2468499" y="557784"/>
                </a:cubicBezTo>
                <a:cubicBezTo>
                  <a:pt x="2480691" y="572008"/>
                  <a:pt x="2495296" y="583311"/>
                  <a:pt x="2512314" y="591693"/>
                </a:cubicBezTo>
                <a:cubicBezTo>
                  <a:pt x="2529332" y="600075"/>
                  <a:pt x="2548509" y="604266"/>
                  <a:pt x="2569845" y="604266"/>
                </a:cubicBezTo>
                <a:cubicBezTo>
                  <a:pt x="2592197" y="604266"/>
                  <a:pt x="2612009" y="600075"/>
                  <a:pt x="2629281" y="591693"/>
                </a:cubicBezTo>
                <a:cubicBezTo>
                  <a:pt x="2646553" y="583311"/>
                  <a:pt x="2661031" y="571881"/>
                  <a:pt x="2672715" y="557403"/>
                </a:cubicBezTo>
                <a:cubicBezTo>
                  <a:pt x="2684399" y="542925"/>
                  <a:pt x="2693289" y="526161"/>
                  <a:pt x="2699385" y="507111"/>
                </a:cubicBezTo>
                <a:cubicBezTo>
                  <a:pt x="2705481" y="488061"/>
                  <a:pt x="2708529" y="467868"/>
                  <a:pt x="2708529" y="446532"/>
                </a:cubicBezTo>
                <a:cubicBezTo>
                  <a:pt x="2708529" y="426212"/>
                  <a:pt x="2705227" y="407162"/>
                  <a:pt x="2698623" y="389382"/>
                </a:cubicBezTo>
                <a:cubicBezTo>
                  <a:pt x="2692019" y="371602"/>
                  <a:pt x="2682494" y="356235"/>
                  <a:pt x="2670048" y="343281"/>
                </a:cubicBezTo>
                <a:cubicBezTo>
                  <a:pt x="2657602" y="330327"/>
                  <a:pt x="2642743" y="320040"/>
                  <a:pt x="2625471" y="312420"/>
                </a:cubicBezTo>
                <a:cubicBezTo>
                  <a:pt x="2608199" y="304800"/>
                  <a:pt x="2588895" y="300990"/>
                  <a:pt x="2567559" y="300990"/>
                </a:cubicBezTo>
                <a:close/>
                <a:moveTo>
                  <a:pt x="847725" y="300990"/>
                </a:moveTo>
                <a:cubicBezTo>
                  <a:pt x="827405" y="300990"/>
                  <a:pt x="808863" y="305181"/>
                  <a:pt x="792099" y="313563"/>
                </a:cubicBezTo>
                <a:cubicBezTo>
                  <a:pt x="775335" y="321945"/>
                  <a:pt x="760984" y="333121"/>
                  <a:pt x="749046" y="347091"/>
                </a:cubicBezTo>
                <a:cubicBezTo>
                  <a:pt x="737108" y="361061"/>
                  <a:pt x="727837" y="377063"/>
                  <a:pt x="721233" y="395097"/>
                </a:cubicBezTo>
                <a:cubicBezTo>
                  <a:pt x="714629" y="413131"/>
                  <a:pt x="711327" y="431546"/>
                  <a:pt x="711327" y="450342"/>
                </a:cubicBezTo>
                <a:cubicBezTo>
                  <a:pt x="711327" y="470662"/>
                  <a:pt x="714502" y="490093"/>
                  <a:pt x="720852" y="508635"/>
                </a:cubicBezTo>
                <a:cubicBezTo>
                  <a:pt x="727202" y="527177"/>
                  <a:pt x="736473" y="543560"/>
                  <a:pt x="748665" y="557784"/>
                </a:cubicBezTo>
                <a:cubicBezTo>
                  <a:pt x="760857" y="572008"/>
                  <a:pt x="775462" y="583311"/>
                  <a:pt x="792480" y="591693"/>
                </a:cubicBezTo>
                <a:cubicBezTo>
                  <a:pt x="809498" y="600075"/>
                  <a:pt x="828675" y="604266"/>
                  <a:pt x="850011" y="604266"/>
                </a:cubicBezTo>
                <a:cubicBezTo>
                  <a:pt x="872363" y="604266"/>
                  <a:pt x="892175" y="600075"/>
                  <a:pt x="909447" y="591693"/>
                </a:cubicBezTo>
                <a:cubicBezTo>
                  <a:pt x="926719" y="583311"/>
                  <a:pt x="941197" y="571881"/>
                  <a:pt x="952881" y="557403"/>
                </a:cubicBezTo>
                <a:cubicBezTo>
                  <a:pt x="964565" y="542925"/>
                  <a:pt x="973455" y="526161"/>
                  <a:pt x="979551" y="507111"/>
                </a:cubicBezTo>
                <a:cubicBezTo>
                  <a:pt x="985647" y="488061"/>
                  <a:pt x="988695" y="467868"/>
                  <a:pt x="988695" y="446532"/>
                </a:cubicBezTo>
                <a:cubicBezTo>
                  <a:pt x="988695" y="426212"/>
                  <a:pt x="985393" y="407162"/>
                  <a:pt x="978789" y="389382"/>
                </a:cubicBezTo>
                <a:cubicBezTo>
                  <a:pt x="972185" y="371602"/>
                  <a:pt x="962660" y="356235"/>
                  <a:pt x="950214" y="343281"/>
                </a:cubicBezTo>
                <a:cubicBezTo>
                  <a:pt x="937768" y="330327"/>
                  <a:pt x="922909" y="320040"/>
                  <a:pt x="905637" y="312420"/>
                </a:cubicBezTo>
                <a:cubicBezTo>
                  <a:pt x="888365" y="304800"/>
                  <a:pt x="869061" y="300990"/>
                  <a:pt x="847725" y="300990"/>
                </a:cubicBezTo>
                <a:close/>
                <a:moveTo>
                  <a:pt x="457962" y="300990"/>
                </a:moveTo>
                <a:cubicBezTo>
                  <a:pt x="440182" y="300990"/>
                  <a:pt x="423291" y="304292"/>
                  <a:pt x="407289" y="310896"/>
                </a:cubicBezTo>
                <a:cubicBezTo>
                  <a:pt x="391287" y="317500"/>
                  <a:pt x="377190" y="326390"/>
                  <a:pt x="364998" y="337566"/>
                </a:cubicBezTo>
                <a:cubicBezTo>
                  <a:pt x="352806" y="348742"/>
                  <a:pt x="342773" y="361696"/>
                  <a:pt x="334899" y="376428"/>
                </a:cubicBezTo>
                <a:cubicBezTo>
                  <a:pt x="327025" y="391160"/>
                  <a:pt x="322326" y="406908"/>
                  <a:pt x="320802" y="423672"/>
                </a:cubicBezTo>
                <a:lnTo>
                  <a:pt x="592074" y="423672"/>
                </a:lnTo>
                <a:cubicBezTo>
                  <a:pt x="590042" y="407416"/>
                  <a:pt x="585343" y="391922"/>
                  <a:pt x="577977" y="377190"/>
                </a:cubicBezTo>
                <a:cubicBezTo>
                  <a:pt x="570611" y="362458"/>
                  <a:pt x="560959" y="349377"/>
                  <a:pt x="549021" y="337947"/>
                </a:cubicBezTo>
                <a:cubicBezTo>
                  <a:pt x="537083" y="326517"/>
                  <a:pt x="523494" y="317500"/>
                  <a:pt x="508254" y="310896"/>
                </a:cubicBezTo>
                <a:cubicBezTo>
                  <a:pt x="493014" y="304292"/>
                  <a:pt x="476250" y="300990"/>
                  <a:pt x="457962" y="300990"/>
                </a:cubicBezTo>
                <a:close/>
                <a:moveTo>
                  <a:pt x="4277106" y="276606"/>
                </a:moveTo>
                <a:lnTo>
                  <a:pt x="4311396" y="276606"/>
                </a:lnTo>
                <a:lnTo>
                  <a:pt x="4311396" y="628650"/>
                </a:lnTo>
                <a:lnTo>
                  <a:pt x="4277106" y="628650"/>
                </a:lnTo>
                <a:close/>
                <a:moveTo>
                  <a:pt x="1886331" y="276606"/>
                </a:moveTo>
                <a:lnTo>
                  <a:pt x="1920621" y="276606"/>
                </a:lnTo>
                <a:lnTo>
                  <a:pt x="1920621" y="628650"/>
                </a:lnTo>
                <a:lnTo>
                  <a:pt x="1886331" y="628650"/>
                </a:lnTo>
                <a:close/>
                <a:moveTo>
                  <a:pt x="5013960" y="268986"/>
                </a:moveTo>
                <a:cubicBezTo>
                  <a:pt x="5036820" y="268986"/>
                  <a:pt x="5055615" y="272415"/>
                  <a:pt x="5070347" y="279273"/>
                </a:cubicBezTo>
                <a:cubicBezTo>
                  <a:pt x="5085080" y="286131"/>
                  <a:pt x="5096890" y="295910"/>
                  <a:pt x="5105780" y="308610"/>
                </a:cubicBezTo>
                <a:cubicBezTo>
                  <a:pt x="5114670" y="321310"/>
                  <a:pt x="5120894" y="336677"/>
                  <a:pt x="5124449" y="354711"/>
                </a:cubicBezTo>
                <a:cubicBezTo>
                  <a:pt x="5128006" y="372745"/>
                  <a:pt x="5129783" y="393192"/>
                  <a:pt x="5129783" y="416052"/>
                </a:cubicBezTo>
                <a:lnTo>
                  <a:pt x="5129783" y="628650"/>
                </a:lnTo>
                <a:lnTo>
                  <a:pt x="5095494" y="628650"/>
                </a:lnTo>
                <a:lnTo>
                  <a:pt x="5095494" y="416052"/>
                </a:lnTo>
                <a:cubicBezTo>
                  <a:pt x="5095494" y="400304"/>
                  <a:pt x="5094731" y="385445"/>
                  <a:pt x="5093208" y="371475"/>
                </a:cubicBezTo>
                <a:cubicBezTo>
                  <a:pt x="5091683" y="357505"/>
                  <a:pt x="5088000" y="345313"/>
                  <a:pt x="5082158" y="334899"/>
                </a:cubicBezTo>
                <a:cubicBezTo>
                  <a:pt x="5076316" y="324485"/>
                  <a:pt x="5067807" y="316230"/>
                  <a:pt x="5056631" y="310134"/>
                </a:cubicBezTo>
                <a:cubicBezTo>
                  <a:pt x="5045456" y="304038"/>
                  <a:pt x="5030216" y="300990"/>
                  <a:pt x="5010912" y="300990"/>
                </a:cubicBezTo>
                <a:cubicBezTo>
                  <a:pt x="4988559" y="300990"/>
                  <a:pt x="4970652" y="305689"/>
                  <a:pt x="4957190" y="315087"/>
                </a:cubicBezTo>
                <a:cubicBezTo>
                  <a:pt x="4943728" y="324485"/>
                  <a:pt x="4933442" y="336550"/>
                  <a:pt x="4926329" y="351282"/>
                </a:cubicBezTo>
                <a:cubicBezTo>
                  <a:pt x="4919218" y="366014"/>
                  <a:pt x="4914392" y="382524"/>
                  <a:pt x="4911851" y="400812"/>
                </a:cubicBezTo>
                <a:cubicBezTo>
                  <a:pt x="4909311" y="419100"/>
                  <a:pt x="4908042" y="437134"/>
                  <a:pt x="4908042" y="454914"/>
                </a:cubicBezTo>
                <a:lnTo>
                  <a:pt x="4908042" y="628650"/>
                </a:lnTo>
                <a:lnTo>
                  <a:pt x="4873751" y="628650"/>
                </a:lnTo>
                <a:lnTo>
                  <a:pt x="4873751" y="276606"/>
                </a:lnTo>
                <a:lnTo>
                  <a:pt x="4908042" y="276606"/>
                </a:lnTo>
                <a:lnTo>
                  <a:pt x="4908042" y="331470"/>
                </a:lnTo>
                <a:lnTo>
                  <a:pt x="4909565" y="331470"/>
                </a:lnTo>
                <a:cubicBezTo>
                  <a:pt x="4919726" y="312166"/>
                  <a:pt x="4933949" y="296926"/>
                  <a:pt x="4952238" y="285750"/>
                </a:cubicBezTo>
                <a:cubicBezTo>
                  <a:pt x="4970526" y="274574"/>
                  <a:pt x="4991099" y="268986"/>
                  <a:pt x="5013960" y="268986"/>
                </a:cubicBezTo>
                <a:close/>
                <a:moveTo>
                  <a:pt x="4591431" y="268986"/>
                </a:moveTo>
                <a:cubicBezTo>
                  <a:pt x="4620387" y="268986"/>
                  <a:pt x="4645659" y="274828"/>
                  <a:pt x="4667250" y="286512"/>
                </a:cubicBezTo>
                <a:cubicBezTo>
                  <a:pt x="4688840" y="298196"/>
                  <a:pt x="4707763" y="315214"/>
                  <a:pt x="4724019" y="337566"/>
                </a:cubicBezTo>
                <a:lnTo>
                  <a:pt x="4725543" y="337566"/>
                </a:lnTo>
                <a:lnTo>
                  <a:pt x="4725543" y="276606"/>
                </a:lnTo>
                <a:lnTo>
                  <a:pt x="4759833" y="276606"/>
                </a:lnTo>
                <a:lnTo>
                  <a:pt x="4759833" y="611886"/>
                </a:lnTo>
                <a:cubicBezTo>
                  <a:pt x="4759833" y="639318"/>
                  <a:pt x="4758182" y="665226"/>
                  <a:pt x="4754879" y="689610"/>
                </a:cubicBezTo>
                <a:cubicBezTo>
                  <a:pt x="4751577" y="713994"/>
                  <a:pt x="4741545" y="737870"/>
                  <a:pt x="4724781" y="761238"/>
                </a:cubicBezTo>
                <a:cubicBezTo>
                  <a:pt x="4708525" y="784098"/>
                  <a:pt x="4688078" y="801116"/>
                  <a:pt x="4663440" y="812292"/>
                </a:cubicBezTo>
                <a:cubicBezTo>
                  <a:pt x="4638802" y="823468"/>
                  <a:pt x="4612513" y="829056"/>
                  <a:pt x="4584572" y="829056"/>
                </a:cubicBezTo>
                <a:cubicBezTo>
                  <a:pt x="4561713" y="829056"/>
                  <a:pt x="4539996" y="825754"/>
                  <a:pt x="4519422" y="819150"/>
                </a:cubicBezTo>
                <a:cubicBezTo>
                  <a:pt x="4498847" y="812546"/>
                  <a:pt x="4480686" y="802767"/>
                  <a:pt x="4464938" y="789813"/>
                </a:cubicBezTo>
                <a:cubicBezTo>
                  <a:pt x="4449191" y="776859"/>
                  <a:pt x="4436618" y="761111"/>
                  <a:pt x="4427220" y="742569"/>
                </a:cubicBezTo>
                <a:cubicBezTo>
                  <a:pt x="4417822" y="724027"/>
                  <a:pt x="4412361" y="702564"/>
                  <a:pt x="4410837" y="678180"/>
                </a:cubicBezTo>
                <a:lnTo>
                  <a:pt x="4445127" y="678180"/>
                </a:lnTo>
                <a:cubicBezTo>
                  <a:pt x="4446143" y="696468"/>
                  <a:pt x="4450461" y="712978"/>
                  <a:pt x="4458081" y="727710"/>
                </a:cubicBezTo>
                <a:cubicBezTo>
                  <a:pt x="4465701" y="742442"/>
                  <a:pt x="4475734" y="754888"/>
                  <a:pt x="4488179" y="765048"/>
                </a:cubicBezTo>
                <a:cubicBezTo>
                  <a:pt x="4500626" y="775208"/>
                  <a:pt x="4514850" y="783082"/>
                  <a:pt x="4530852" y="788670"/>
                </a:cubicBezTo>
                <a:cubicBezTo>
                  <a:pt x="4546854" y="794258"/>
                  <a:pt x="4563745" y="797052"/>
                  <a:pt x="4581525" y="797052"/>
                </a:cubicBezTo>
                <a:cubicBezTo>
                  <a:pt x="4603877" y="797052"/>
                  <a:pt x="4624959" y="792988"/>
                  <a:pt x="4644771" y="784860"/>
                </a:cubicBezTo>
                <a:cubicBezTo>
                  <a:pt x="4664583" y="776732"/>
                  <a:pt x="4681093" y="763270"/>
                  <a:pt x="4694301" y="744474"/>
                </a:cubicBezTo>
                <a:cubicBezTo>
                  <a:pt x="4708017" y="724154"/>
                  <a:pt x="4716653" y="702818"/>
                  <a:pt x="4720209" y="680466"/>
                </a:cubicBezTo>
                <a:cubicBezTo>
                  <a:pt x="4723765" y="658114"/>
                  <a:pt x="4725543" y="635000"/>
                  <a:pt x="4725543" y="611124"/>
                </a:cubicBezTo>
                <a:lnTo>
                  <a:pt x="4725543" y="567690"/>
                </a:lnTo>
                <a:lnTo>
                  <a:pt x="4724019" y="567690"/>
                </a:lnTo>
                <a:cubicBezTo>
                  <a:pt x="4708271" y="589026"/>
                  <a:pt x="4688204" y="605790"/>
                  <a:pt x="4663821" y="617982"/>
                </a:cubicBezTo>
                <a:cubicBezTo>
                  <a:pt x="4639437" y="630174"/>
                  <a:pt x="4613783" y="636270"/>
                  <a:pt x="4586859" y="636270"/>
                </a:cubicBezTo>
                <a:cubicBezTo>
                  <a:pt x="4561459" y="636270"/>
                  <a:pt x="4538218" y="631317"/>
                  <a:pt x="4517136" y="621411"/>
                </a:cubicBezTo>
                <a:cubicBezTo>
                  <a:pt x="4496054" y="611505"/>
                  <a:pt x="4478020" y="598043"/>
                  <a:pt x="4463034" y="581025"/>
                </a:cubicBezTo>
                <a:cubicBezTo>
                  <a:pt x="4448048" y="564007"/>
                  <a:pt x="4436491" y="544322"/>
                  <a:pt x="4428363" y="521970"/>
                </a:cubicBezTo>
                <a:cubicBezTo>
                  <a:pt x="4420235" y="499618"/>
                  <a:pt x="4416171" y="476250"/>
                  <a:pt x="4416171" y="451866"/>
                </a:cubicBezTo>
                <a:cubicBezTo>
                  <a:pt x="4416171" y="426466"/>
                  <a:pt x="4420489" y="402717"/>
                  <a:pt x="4429125" y="380619"/>
                </a:cubicBezTo>
                <a:cubicBezTo>
                  <a:pt x="4437761" y="358521"/>
                  <a:pt x="4449825" y="339217"/>
                  <a:pt x="4465320" y="322707"/>
                </a:cubicBezTo>
                <a:cubicBezTo>
                  <a:pt x="4480814" y="306197"/>
                  <a:pt x="4499229" y="293116"/>
                  <a:pt x="4520565" y="283464"/>
                </a:cubicBezTo>
                <a:cubicBezTo>
                  <a:pt x="4541901" y="273812"/>
                  <a:pt x="4565522" y="268986"/>
                  <a:pt x="4591431" y="268986"/>
                </a:cubicBezTo>
                <a:close/>
                <a:moveTo>
                  <a:pt x="4066031" y="268986"/>
                </a:moveTo>
                <a:cubicBezTo>
                  <a:pt x="4083812" y="268986"/>
                  <a:pt x="4101338" y="274320"/>
                  <a:pt x="4118610" y="284988"/>
                </a:cubicBezTo>
                <a:cubicBezTo>
                  <a:pt x="4135882" y="295656"/>
                  <a:pt x="4148328" y="309118"/>
                  <a:pt x="4155947" y="325374"/>
                </a:cubicBezTo>
                <a:lnTo>
                  <a:pt x="4126229" y="340614"/>
                </a:lnTo>
                <a:cubicBezTo>
                  <a:pt x="4120641" y="328422"/>
                  <a:pt x="4112387" y="318770"/>
                  <a:pt x="4101465" y="311658"/>
                </a:cubicBezTo>
                <a:cubicBezTo>
                  <a:pt x="4090543" y="304546"/>
                  <a:pt x="4078224" y="300990"/>
                  <a:pt x="4064508" y="300990"/>
                </a:cubicBezTo>
                <a:cubicBezTo>
                  <a:pt x="4056888" y="300990"/>
                  <a:pt x="4049522" y="302387"/>
                  <a:pt x="4042410" y="305181"/>
                </a:cubicBezTo>
                <a:cubicBezTo>
                  <a:pt x="4035298" y="307975"/>
                  <a:pt x="4028948" y="311912"/>
                  <a:pt x="4023360" y="316992"/>
                </a:cubicBezTo>
                <a:cubicBezTo>
                  <a:pt x="4017772" y="322072"/>
                  <a:pt x="4013200" y="327914"/>
                  <a:pt x="4009644" y="334518"/>
                </a:cubicBezTo>
                <a:cubicBezTo>
                  <a:pt x="4006088" y="341122"/>
                  <a:pt x="4004310" y="348234"/>
                  <a:pt x="4004310" y="355854"/>
                </a:cubicBezTo>
                <a:cubicBezTo>
                  <a:pt x="4004310" y="370078"/>
                  <a:pt x="4008501" y="381127"/>
                  <a:pt x="4016883" y="389001"/>
                </a:cubicBezTo>
                <a:cubicBezTo>
                  <a:pt x="4025265" y="396875"/>
                  <a:pt x="4035806" y="403606"/>
                  <a:pt x="4048506" y="409194"/>
                </a:cubicBezTo>
                <a:cubicBezTo>
                  <a:pt x="4061206" y="414782"/>
                  <a:pt x="4075049" y="420116"/>
                  <a:pt x="4090035" y="425196"/>
                </a:cubicBezTo>
                <a:cubicBezTo>
                  <a:pt x="4105020" y="430276"/>
                  <a:pt x="4118864" y="436753"/>
                  <a:pt x="4131563" y="444627"/>
                </a:cubicBezTo>
                <a:cubicBezTo>
                  <a:pt x="4144264" y="452501"/>
                  <a:pt x="4154804" y="462788"/>
                  <a:pt x="4163187" y="475488"/>
                </a:cubicBezTo>
                <a:cubicBezTo>
                  <a:pt x="4171569" y="488188"/>
                  <a:pt x="4175760" y="505206"/>
                  <a:pt x="4175760" y="526542"/>
                </a:cubicBezTo>
                <a:cubicBezTo>
                  <a:pt x="4175760" y="542798"/>
                  <a:pt x="4172839" y="557657"/>
                  <a:pt x="4166997" y="571119"/>
                </a:cubicBezTo>
                <a:cubicBezTo>
                  <a:pt x="4161155" y="584581"/>
                  <a:pt x="4153027" y="596138"/>
                  <a:pt x="4142613" y="605790"/>
                </a:cubicBezTo>
                <a:cubicBezTo>
                  <a:pt x="4132199" y="615442"/>
                  <a:pt x="4120134" y="622935"/>
                  <a:pt x="4106418" y="628269"/>
                </a:cubicBezTo>
                <a:cubicBezTo>
                  <a:pt x="4092702" y="633603"/>
                  <a:pt x="4077970" y="636270"/>
                  <a:pt x="4062222" y="636270"/>
                </a:cubicBezTo>
                <a:cubicBezTo>
                  <a:pt x="4032758" y="636270"/>
                  <a:pt x="4006977" y="628015"/>
                  <a:pt x="3984879" y="611505"/>
                </a:cubicBezTo>
                <a:cubicBezTo>
                  <a:pt x="3962781" y="594995"/>
                  <a:pt x="3948176" y="572262"/>
                  <a:pt x="3941063" y="543306"/>
                </a:cubicBezTo>
                <a:lnTo>
                  <a:pt x="3974592" y="532638"/>
                </a:lnTo>
                <a:cubicBezTo>
                  <a:pt x="3981195" y="553974"/>
                  <a:pt x="3991610" y="571246"/>
                  <a:pt x="4005834" y="584454"/>
                </a:cubicBezTo>
                <a:cubicBezTo>
                  <a:pt x="4020057" y="597662"/>
                  <a:pt x="4038854" y="604266"/>
                  <a:pt x="4062222" y="604266"/>
                </a:cubicBezTo>
                <a:cubicBezTo>
                  <a:pt x="4084574" y="604266"/>
                  <a:pt x="4103370" y="596646"/>
                  <a:pt x="4118610" y="581406"/>
                </a:cubicBezTo>
                <a:cubicBezTo>
                  <a:pt x="4133850" y="566166"/>
                  <a:pt x="4141470" y="547370"/>
                  <a:pt x="4141470" y="525018"/>
                </a:cubicBezTo>
                <a:cubicBezTo>
                  <a:pt x="4141470" y="514350"/>
                  <a:pt x="4139565" y="505206"/>
                  <a:pt x="4135754" y="497586"/>
                </a:cubicBezTo>
                <a:cubicBezTo>
                  <a:pt x="4131945" y="489966"/>
                  <a:pt x="4126865" y="483616"/>
                  <a:pt x="4120515" y="478536"/>
                </a:cubicBezTo>
                <a:cubicBezTo>
                  <a:pt x="4114165" y="473456"/>
                  <a:pt x="4106799" y="469138"/>
                  <a:pt x="4098417" y="465582"/>
                </a:cubicBezTo>
                <a:cubicBezTo>
                  <a:pt x="4090035" y="462026"/>
                  <a:pt x="4081526" y="458724"/>
                  <a:pt x="4072890" y="455676"/>
                </a:cubicBezTo>
                <a:cubicBezTo>
                  <a:pt x="4060697" y="451104"/>
                  <a:pt x="4048506" y="446278"/>
                  <a:pt x="4036313" y="441198"/>
                </a:cubicBezTo>
                <a:cubicBezTo>
                  <a:pt x="4024122" y="436118"/>
                  <a:pt x="4013072" y="429895"/>
                  <a:pt x="4003167" y="422529"/>
                </a:cubicBezTo>
                <a:cubicBezTo>
                  <a:pt x="3993261" y="415163"/>
                  <a:pt x="3985260" y="406273"/>
                  <a:pt x="3979163" y="395859"/>
                </a:cubicBezTo>
                <a:cubicBezTo>
                  <a:pt x="3973068" y="385445"/>
                  <a:pt x="3970020" y="372872"/>
                  <a:pt x="3970020" y="358140"/>
                </a:cubicBezTo>
                <a:cubicBezTo>
                  <a:pt x="3970020" y="344932"/>
                  <a:pt x="3972687" y="332867"/>
                  <a:pt x="3978021" y="321945"/>
                </a:cubicBezTo>
                <a:cubicBezTo>
                  <a:pt x="3983354" y="311023"/>
                  <a:pt x="3990340" y="301625"/>
                  <a:pt x="3998976" y="293751"/>
                </a:cubicBezTo>
                <a:cubicBezTo>
                  <a:pt x="4007612" y="285877"/>
                  <a:pt x="4017772" y="279781"/>
                  <a:pt x="4029456" y="275463"/>
                </a:cubicBezTo>
                <a:cubicBezTo>
                  <a:pt x="4041140" y="271145"/>
                  <a:pt x="4053332" y="268986"/>
                  <a:pt x="4066031" y="268986"/>
                </a:cubicBezTo>
                <a:close/>
                <a:moveTo>
                  <a:pt x="3724275" y="268986"/>
                </a:moveTo>
                <a:cubicBezTo>
                  <a:pt x="3750691" y="268986"/>
                  <a:pt x="3774440" y="273939"/>
                  <a:pt x="3795522" y="283845"/>
                </a:cubicBezTo>
                <a:cubicBezTo>
                  <a:pt x="3816604" y="293751"/>
                  <a:pt x="3834384" y="307213"/>
                  <a:pt x="3848862" y="324231"/>
                </a:cubicBezTo>
                <a:cubicBezTo>
                  <a:pt x="3863340" y="341249"/>
                  <a:pt x="3874388" y="361061"/>
                  <a:pt x="3882009" y="383667"/>
                </a:cubicBezTo>
                <a:cubicBezTo>
                  <a:pt x="3889629" y="406273"/>
                  <a:pt x="3893438" y="430276"/>
                  <a:pt x="3893438" y="455676"/>
                </a:cubicBezTo>
                <a:lnTo>
                  <a:pt x="3587877" y="455676"/>
                </a:lnTo>
                <a:cubicBezTo>
                  <a:pt x="3587369" y="478028"/>
                  <a:pt x="3590544" y="498348"/>
                  <a:pt x="3597402" y="516636"/>
                </a:cubicBezTo>
                <a:cubicBezTo>
                  <a:pt x="3604260" y="534924"/>
                  <a:pt x="3614039" y="550545"/>
                  <a:pt x="3626738" y="563499"/>
                </a:cubicBezTo>
                <a:cubicBezTo>
                  <a:pt x="3639439" y="576453"/>
                  <a:pt x="3654552" y="586486"/>
                  <a:pt x="3672078" y="593598"/>
                </a:cubicBezTo>
                <a:cubicBezTo>
                  <a:pt x="3689604" y="600710"/>
                  <a:pt x="3708527" y="604266"/>
                  <a:pt x="3728847" y="604266"/>
                </a:cubicBezTo>
                <a:cubicBezTo>
                  <a:pt x="3756279" y="604266"/>
                  <a:pt x="3780663" y="596900"/>
                  <a:pt x="3801999" y="582168"/>
                </a:cubicBezTo>
                <a:cubicBezTo>
                  <a:pt x="3823335" y="567436"/>
                  <a:pt x="3840353" y="548132"/>
                  <a:pt x="3853053" y="524256"/>
                </a:cubicBezTo>
                <a:lnTo>
                  <a:pt x="3882009" y="541020"/>
                </a:lnTo>
                <a:cubicBezTo>
                  <a:pt x="3865752" y="571500"/>
                  <a:pt x="3844163" y="594995"/>
                  <a:pt x="3817238" y="611505"/>
                </a:cubicBezTo>
                <a:cubicBezTo>
                  <a:pt x="3790315" y="628015"/>
                  <a:pt x="3759327" y="636270"/>
                  <a:pt x="3724275" y="636270"/>
                </a:cubicBezTo>
                <a:cubicBezTo>
                  <a:pt x="3698367" y="636270"/>
                  <a:pt x="3674872" y="631317"/>
                  <a:pt x="3653790" y="621411"/>
                </a:cubicBezTo>
                <a:cubicBezTo>
                  <a:pt x="3632708" y="611505"/>
                  <a:pt x="3614674" y="598170"/>
                  <a:pt x="3599688" y="581406"/>
                </a:cubicBezTo>
                <a:cubicBezTo>
                  <a:pt x="3584702" y="564642"/>
                  <a:pt x="3573272" y="545084"/>
                  <a:pt x="3565397" y="522732"/>
                </a:cubicBezTo>
                <a:cubicBezTo>
                  <a:pt x="3557524" y="500380"/>
                  <a:pt x="3553587" y="476758"/>
                  <a:pt x="3553587" y="451866"/>
                </a:cubicBezTo>
                <a:cubicBezTo>
                  <a:pt x="3553587" y="427482"/>
                  <a:pt x="3557651" y="404241"/>
                  <a:pt x="3565779" y="382143"/>
                </a:cubicBezTo>
                <a:cubicBezTo>
                  <a:pt x="3573907" y="360045"/>
                  <a:pt x="3585464" y="340614"/>
                  <a:pt x="3600450" y="323850"/>
                </a:cubicBezTo>
                <a:cubicBezTo>
                  <a:pt x="3615436" y="307086"/>
                  <a:pt x="3633343" y="293751"/>
                  <a:pt x="3654171" y="283845"/>
                </a:cubicBezTo>
                <a:cubicBezTo>
                  <a:pt x="3674999" y="273939"/>
                  <a:pt x="3698367" y="268986"/>
                  <a:pt x="3724275" y="268986"/>
                </a:cubicBezTo>
                <a:close/>
                <a:moveTo>
                  <a:pt x="2572131" y="268986"/>
                </a:moveTo>
                <a:cubicBezTo>
                  <a:pt x="2601087" y="268986"/>
                  <a:pt x="2626360" y="274828"/>
                  <a:pt x="2647950" y="286512"/>
                </a:cubicBezTo>
                <a:cubicBezTo>
                  <a:pt x="2669540" y="298196"/>
                  <a:pt x="2688463" y="315214"/>
                  <a:pt x="2704719" y="337566"/>
                </a:cubicBezTo>
                <a:lnTo>
                  <a:pt x="2706243" y="337566"/>
                </a:lnTo>
                <a:lnTo>
                  <a:pt x="2706243" y="276606"/>
                </a:lnTo>
                <a:lnTo>
                  <a:pt x="2740533" y="276606"/>
                </a:lnTo>
                <a:lnTo>
                  <a:pt x="2740533" y="611886"/>
                </a:lnTo>
                <a:cubicBezTo>
                  <a:pt x="2740533" y="639318"/>
                  <a:pt x="2738882" y="665226"/>
                  <a:pt x="2735580" y="689610"/>
                </a:cubicBezTo>
                <a:cubicBezTo>
                  <a:pt x="2732278" y="713994"/>
                  <a:pt x="2722245" y="737870"/>
                  <a:pt x="2705481" y="761238"/>
                </a:cubicBezTo>
                <a:cubicBezTo>
                  <a:pt x="2689225" y="784098"/>
                  <a:pt x="2668778" y="801116"/>
                  <a:pt x="2644140" y="812292"/>
                </a:cubicBezTo>
                <a:cubicBezTo>
                  <a:pt x="2619502" y="823468"/>
                  <a:pt x="2593213" y="829056"/>
                  <a:pt x="2565273" y="829056"/>
                </a:cubicBezTo>
                <a:cubicBezTo>
                  <a:pt x="2542413" y="829056"/>
                  <a:pt x="2520696" y="825754"/>
                  <a:pt x="2500122" y="819150"/>
                </a:cubicBezTo>
                <a:cubicBezTo>
                  <a:pt x="2479548" y="812546"/>
                  <a:pt x="2461387" y="802767"/>
                  <a:pt x="2445639" y="789813"/>
                </a:cubicBezTo>
                <a:cubicBezTo>
                  <a:pt x="2429890" y="776859"/>
                  <a:pt x="2417318" y="761111"/>
                  <a:pt x="2407920" y="742569"/>
                </a:cubicBezTo>
                <a:cubicBezTo>
                  <a:pt x="2398522" y="724027"/>
                  <a:pt x="2393061" y="702564"/>
                  <a:pt x="2391537" y="678180"/>
                </a:cubicBezTo>
                <a:lnTo>
                  <a:pt x="2425827" y="678180"/>
                </a:lnTo>
                <a:cubicBezTo>
                  <a:pt x="2426843" y="696468"/>
                  <a:pt x="2431161" y="712978"/>
                  <a:pt x="2438781" y="727710"/>
                </a:cubicBezTo>
                <a:cubicBezTo>
                  <a:pt x="2446401" y="742442"/>
                  <a:pt x="2456434" y="754888"/>
                  <a:pt x="2468880" y="765048"/>
                </a:cubicBezTo>
                <a:cubicBezTo>
                  <a:pt x="2481326" y="775208"/>
                  <a:pt x="2495550" y="783082"/>
                  <a:pt x="2511552" y="788670"/>
                </a:cubicBezTo>
                <a:cubicBezTo>
                  <a:pt x="2527554" y="794258"/>
                  <a:pt x="2544445" y="797052"/>
                  <a:pt x="2562225" y="797052"/>
                </a:cubicBezTo>
                <a:cubicBezTo>
                  <a:pt x="2584577" y="797052"/>
                  <a:pt x="2605659" y="792988"/>
                  <a:pt x="2625471" y="784860"/>
                </a:cubicBezTo>
                <a:cubicBezTo>
                  <a:pt x="2645283" y="776732"/>
                  <a:pt x="2661793" y="763270"/>
                  <a:pt x="2675001" y="744474"/>
                </a:cubicBezTo>
                <a:cubicBezTo>
                  <a:pt x="2688717" y="724154"/>
                  <a:pt x="2697353" y="702818"/>
                  <a:pt x="2700909" y="680466"/>
                </a:cubicBezTo>
                <a:cubicBezTo>
                  <a:pt x="2704465" y="658114"/>
                  <a:pt x="2706243" y="635000"/>
                  <a:pt x="2706243" y="611124"/>
                </a:cubicBezTo>
                <a:lnTo>
                  <a:pt x="2706243" y="567690"/>
                </a:lnTo>
                <a:lnTo>
                  <a:pt x="2704719" y="567690"/>
                </a:lnTo>
                <a:cubicBezTo>
                  <a:pt x="2688971" y="589026"/>
                  <a:pt x="2668905" y="605790"/>
                  <a:pt x="2644521" y="617982"/>
                </a:cubicBezTo>
                <a:cubicBezTo>
                  <a:pt x="2620137" y="630174"/>
                  <a:pt x="2594483" y="636270"/>
                  <a:pt x="2567559" y="636270"/>
                </a:cubicBezTo>
                <a:cubicBezTo>
                  <a:pt x="2542159" y="636270"/>
                  <a:pt x="2518918" y="631317"/>
                  <a:pt x="2497836" y="621411"/>
                </a:cubicBezTo>
                <a:cubicBezTo>
                  <a:pt x="2476754" y="611505"/>
                  <a:pt x="2458720" y="598043"/>
                  <a:pt x="2443734" y="581025"/>
                </a:cubicBezTo>
                <a:cubicBezTo>
                  <a:pt x="2428748" y="564007"/>
                  <a:pt x="2417191" y="544322"/>
                  <a:pt x="2409063" y="521970"/>
                </a:cubicBezTo>
                <a:cubicBezTo>
                  <a:pt x="2400935" y="499618"/>
                  <a:pt x="2396871" y="476250"/>
                  <a:pt x="2396871" y="451866"/>
                </a:cubicBezTo>
                <a:cubicBezTo>
                  <a:pt x="2396871" y="426466"/>
                  <a:pt x="2401189" y="402717"/>
                  <a:pt x="2409825" y="380619"/>
                </a:cubicBezTo>
                <a:cubicBezTo>
                  <a:pt x="2418461" y="358521"/>
                  <a:pt x="2430526" y="339217"/>
                  <a:pt x="2446020" y="322707"/>
                </a:cubicBezTo>
                <a:cubicBezTo>
                  <a:pt x="2461514" y="306197"/>
                  <a:pt x="2479929" y="293116"/>
                  <a:pt x="2501265" y="283464"/>
                </a:cubicBezTo>
                <a:cubicBezTo>
                  <a:pt x="2522601" y="273812"/>
                  <a:pt x="2546223" y="268986"/>
                  <a:pt x="2572131" y="268986"/>
                </a:cubicBezTo>
                <a:close/>
                <a:moveTo>
                  <a:pt x="2194560" y="268986"/>
                </a:moveTo>
                <a:cubicBezTo>
                  <a:pt x="2217420" y="268986"/>
                  <a:pt x="2236216" y="272415"/>
                  <a:pt x="2250948" y="279273"/>
                </a:cubicBezTo>
                <a:cubicBezTo>
                  <a:pt x="2265680" y="286131"/>
                  <a:pt x="2277491" y="295910"/>
                  <a:pt x="2286381" y="308610"/>
                </a:cubicBezTo>
                <a:cubicBezTo>
                  <a:pt x="2295271" y="321310"/>
                  <a:pt x="2301494" y="336677"/>
                  <a:pt x="2305050" y="354711"/>
                </a:cubicBezTo>
                <a:cubicBezTo>
                  <a:pt x="2308606" y="372745"/>
                  <a:pt x="2310384" y="393192"/>
                  <a:pt x="2310384" y="416052"/>
                </a:cubicBezTo>
                <a:lnTo>
                  <a:pt x="2310384" y="628650"/>
                </a:lnTo>
                <a:lnTo>
                  <a:pt x="2276094" y="628650"/>
                </a:lnTo>
                <a:lnTo>
                  <a:pt x="2276094" y="416052"/>
                </a:lnTo>
                <a:cubicBezTo>
                  <a:pt x="2276094" y="400304"/>
                  <a:pt x="2275332" y="385445"/>
                  <a:pt x="2273808" y="371475"/>
                </a:cubicBezTo>
                <a:cubicBezTo>
                  <a:pt x="2272284" y="357505"/>
                  <a:pt x="2268601" y="345313"/>
                  <a:pt x="2262759" y="334899"/>
                </a:cubicBezTo>
                <a:cubicBezTo>
                  <a:pt x="2256917" y="324485"/>
                  <a:pt x="2248408" y="316230"/>
                  <a:pt x="2237232" y="310134"/>
                </a:cubicBezTo>
                <a:cubicBezTo>
                  <a:pt x="2226056" y="304038"/>
                  <a:pt x="2210815" y="300990"/>
                  <a:pt x="2191512" y="300990"/>
                </a:cubicBezTo>
                <a:cubicBezTo>
                  <a:pt x="2169160" y="300990"/>
                  <a:pt x="2151253" y="305689"/>
                  <a:pt x="2137791" y="315087"/>
                </a:cubicBezTo>
                <a:cubicBezTo>
                  <a:pt x="2124329" y="324485"/>
                  <a:pt x="2114042" y="336550"/>
                  <a:pt x="2106930" y="351282"/>
                </a:cubicBezTo>
                <a:cubicBezTo>
                  <a:pt x="2099818" y="366014"/>
                  <a:pt x="2094992" y="382524"/>
                  <a:pt x="2092452" y="400812"/>
                </a:cubicBezTo>
                <a:cubicBezTo>
                  <a:pt x="2089912" y="419100"/>
                  <a:pt x="2088642" y="437134"/>
                  <a:pt x="2088642" y="454914"/>
                </a:cubicBezTo>
                <a:lnTo>
                  <a:pt x="2088642" y="628650"/>
                </a:lnTo>
                <a:lnTo>
                  <a:pt x="2054352" y="628650"/>
                </a:lnTo>
                <a:lnTo>
                  <a:pt x="2054352" y="276606"/>
                </a:lnTo>
                <a:lnTo>
                  <a:pt x="2088642" y="276606"/>
                </a:lnTo>
                <a:lnTo>
                  <a:pt x="2088642" y="331470"/>
                </a:lnTo>
                <a:lnTo>
                  <a:pt x="2090166" y="331470"/>
                </a:lnTo>
                <a:cubicBezTo>
                  <a:pt x="2100326" y="312166"/>
                  <a:pt x="2114550" y="296926"/>
                  <a:pt x="2132838" y="285750"/>
                </a:cubicBezTo>
                <a:cubicBezTo>
                  <a:pt x="2151126" y="274574"/>
                  <a:pt x="2171700" y="268986"/>
                  <a:pt x="2194560" y="268986"/>
                </a:cubicBezTo>
                <a:close/>
                <a:moveTo>
                  <a:pt x="1287018" y="268986"/>
                </a:moveTo>
                <a:cubicBezTo>
                  <a:pt x="1309878" y="268986"/>
                  <a:pt x="1331595" y="272542"/>
                  <a:pt x="1352169" y="279654"/>
                </a:cubicBezTo>
                <a:cubicBezTo>
                  <a:pt x="1372743" y="286766"/>
                  <a:pt x="1391920" y="297688"/>
                  <a:pt x="1409700" y="312420"/>
                </a:cubicBezTo>
                <a:lnTo>
                  <a:pt x="1409700" y="358140"/>
                </a:lnTo>
                <a:cubicBezTo>
                  <a:pt x="1392936" y="339852"/>
                  <a:pt x="1374394" y="325755"/>
                  <a:pt x="1354074" y="315849"/>
                </a:cubicBezTo>
                <a:cubicBezTo>
                  <a:pt x="1333754" y="305943"/>
                  <a:pt x="1310894" y="300990"/>
                  <a:pt x="1285494" y="300990"/>
                </a:cubicBezTo>
                <a:cubicBezTo>
                  <a:pt x="1264666" y="300990"/>
                  <a:pt x="1245362" y="305054"/>
                  <a:pt x="1227582" y="313182"/>
                </a:cubicBezTo>
                <a:cubicBezTo>
                  <a:pt x="1209802" y="321310"/>
                  <a:pt x="1194435" y="332359"/>
                  <a:pt x="1181481" y="346329"/>
                </a:cubicBezTo>
                <a:cubicBezTo>
                  <a:pt x="1168527" y="360299"/>
                  <a:pt x="1158367" y="376428"/>
                  <a:pt x="1151001" y="394716"/>
                </a:cubicBezTo>
                <a:cubicBezTo>
                  <a:pt x="1143635" y="413004"/>
                  <a:pt x="1139952" y="432054"/>
                  <a:pt x="1139952" y="451866"/>
                </a:cubicBezTo>
                <a:cubicBezTo>
                  <a:pt x="1139952" y="471678"/>
                  <a:pt x="1143635" y="490855"/>
                  <a:pt x="1151001" y="509397"/>
                </a:cubicBezTo>
                <a:cubicBezTo>
                  <a:pt x="1158367" y="527939"/>
                  <a:pt x="1168527" y="544195"/>
                  <a:pt x="1181481" y="558165"/>
                </a:cubicBezTo>
                <a:cubicBezTo>
                  <a:pt x="1194435" y="572135"/>
                  <a:pt x="1209675" y="583311"/>
                  <a:pt x="1227201" y="591693"/>
                </a:cubicBezTo>
                <a:cubicBezTo>
                  <a:pt x="1244727" y="600075"/>
                  <a:pt x="1263903" y="604266"/>
                  <a:pt x="1284732" y="604266"/>
                </a:cubicBezTo>
                <a:cubicBezTo>
                  <a:pt x="1310132" y="604266"/>
                  <a:pt x="1334008" y="598551"/>
                  <a:pt x="1356360" y="587121"/>
                </a:cubicBezTo>
                <a:cubicBezTo>
                  <a:pt x="1378712" y="575691"/>
                  <a:pt x="1398016" y="560324"/>
                  <a:pt x="1414272" y="541020"/>
                </a:cubicBezTo>
                <a:lnTo>
                  <a:pt x="1414272" y="587502"/>
                </a:lnTo>
                <a:cubicBezTo>
                  <a:pt x="1396492" y="603250"/>
                  <a:pt x="1376680" y="615315"/>
                  <a:pt x="1354836" y="623697"/>
                </a:cubicBezTo>
                <a:cubicBezTo>
                  <a:pt x="1332992" y="632079"/>
                  <a:pt x="1310132" y="636270"/>
                  <a:pt x="1286256" y="636270"/>
                </a:cubicBezTo>
                <a:cubicBezTo>
                  <a:pt x="1260348" y="636270"/>
                  <a:pt x="1236345" y="631444"/>
                  <a:pt x="1214247" y="621792"/>
                </a:cubicBezTo>
                <a:cubicBezTo>
                  <a:pt x="1192149" y="612140"/>
                  <a:pt x="1173099" y="599059"/>
                  <a:pt x="1157097" y="582549"/>
                </a:cubicBezTo>
                <a:cubicBezTo>
                  <a:pt x="1141095" y="566039"/>
                  <a:pt x="1128522" y="546608"/>
                  <a:pt x="1119378" y="524256"/>
                </a:cubicBezTo>
                <a:cubicBezTo>
                  <a:pt x="1110234" y="501904"/>
                  <a:pt x="1105662" y="477774"/>
                  <a:pt x="1105662" y="451866"/>
                </a:cubicBezTo>
                <a:cubicBezTo>
                  <a:pt x="1105662" y="426466"/>
                  <a:pt x="1110234" y="402590"/>
                  <a:pt x="1119378" y="380238"/>
                </a:cubicBezTo>
                <a:cubicBezTo>
                  <a:pt x="1128522" y="357886"/>
                  <a:pt x="1141222" y="338455"/>
                  <a:pt x="1157478" y="321945"/>
                </a:cubicBezTo>
                <a:cubicBezTo>
                  <a:pt x="1173734" y="305435"/>
                  <a:pt x="1192911" y="292481"/>
                  <a:pt x="1215009" y="283083"/>
                </a:cubicBezTo>
                <a:cubicBezTo>
                  <a:pt x="1237107" y="273685"/>
                  <a:pt x="1261110" y="268986"/>
                  <a:pt x="1287018" y="268986"/>
                </a:cubicBezTo>
                <a:close/>
                <a:moveTo>
                  <a:pt x="849249" y="268986"/>
                </a:moveTo>
                <a:cubicBezTo>
                  <a:pt x="876681" y="268986"/>
                  <a:pt x="902462" y="274828"/>
                  <a:pt x="926592" y="286512"/>
                </a:cubicBezTo>
                <a:cubicBezTo>
                  <a:pt x="950722" y="298196"/>
                  <a:pt x="970153" y="315214"/>
                  <a:pt x="984885" y="337566"/>
                </a:cubicBezTo>
                <a:lnTo>
                  <a:pt x="986409" y="337566"/>
                </a:lnTo>
                <a:lnTo>
                  <a:pt x="986409" y="276606"/>
                </a:lnTo>
                <a:lnTo>
                  <a:pt x="1020699" y="276606"/>
                </a:lnTo>
                <a:lnTo>
                  <a:pt x="1020699" y="628650"/>
                </a:lnTo>
                <a:lnTo>
                  <a:pt x="986409" y="628650"/>
                </a:lnTo>
                <a:lnTo>
                  <a:pt x="986409" y="565404"/>
                </a:lnTo>
                <a:lnTo>
                  <a:pt x="984885" y="565404"/>
                </a:lnTo>
                <a:cubicBezTo>
                  <a:pt x="978281" y="576580"/>
                  <a:pt x="970026" y="586613"/>
                  <a:pt x="960120" y="595503"/>
                </a:cubicBezTo>
                <a:cubicBezTo>
                  <a:pt x="950214" y="604393"/>
                  <a:pt x="939292" y="611886"/>
                  <a:pt x="927354" y="617982"/>
                </a:cubicBezTo>
                <a:cubicBezTo>
                  <a:pt x="915416" y="624078"/>
                  <a:pt x="902843" y="628650"/>
                  <a:pt x="889635" y="631698"/>
                </a:cubicBezTo>
                <a:cubicBezTo>
                  <a:pt x="876427" y="634746"/>
                  <a:pt x="863473" y="636270"/>
                  <a:pt x="850773" y="636270"/>
                </a:cubicBezTo>
                <a:cubicBezTo>
                  <a:pt x="823849" y="636270"/>
                  <a:pt x="799719" y="631444"/>
                  <a:pt x="778383" y="621792"/>
                </a:cubicBezTo>
                <a:cubicBezTo>
                  <a:pt x="757047" y="612140"/>
                  <a:pt x="738886" y="598932"/>
                  <a:pt x="723900" y="582168"/>
                </a:cubicBezTo>
                <a:cubicBezTo>
                  <a:pt x="708914" y="565404"/>
                  <a:pt x="697357" y="545719"/>
                  <a:pt x="689229" y="523113"/>
                </a:cubicBezTo>
                <a:cubicBezTo>
                  <a:pt x="681101" y="500507"/>
                  <a:pt x="677037" y="476250"/>
                  <a:pt x="677037" y="450342"/>
                </a:cubicBezTo>
                <a:cubicBezTo>
                  <a:pt x="677037" y="424434"/>
                  <a:pt x="681101" y="400431"/>
                  <a:pt x="689229" y="378333"/>
                </a:cubicBezTo>
                <a:cubicBezTo>
                  <a:pt x="697357" y="356235"/>
                  <a:pt x="708787" y="337058"/>
                  <a:pt x="723519" y="320802"/>
                </a:cubicBezTo>
                <a:cubicBezTo>
                  <a:pt x="738251" y="304546"/>
                  <a:pt x="756285" y="291846"/>
                  <a:pt x="777621" y="282702"/>
                </a:cubicBezTo>
                <a:cubicBezTo>
                  <a:pt x="798957" y="273558"/>
                  <a:pt x="822833" y="268986"/>
                  <a:pt x="849249" y="268986"/>
                </a:cubicBezTo>
                <a:close/>
                <a:moveTo>
                  <a:pt x="457200" y="268986"/>
                </a:moveTo>
                <a:cubicBezTo>
                  <a:pt x="483616" y="268986"/>
                  <a:pt x="507365" y="273939"/>
                  <a:pt x="528447" y="283845"/>
                </a:cubicBezTo>
                <a:cubicBezTo>
                  <a:pt x="549529" y="293751"/>
                  <a:pt x="567309" y="307213"/>
                  <a:pt x="581787" y="324231"/>
                </a:cubicBezTo>
                <a:cubicBezTo>
                  <a:pt x="596265" y="341249"/>
                  <a:pt x="607314" y="361061"/>
                  <a:pt x="614934" y="383667"/>
                </a:cubicBezTo>
                <a:cubicBezTo>
                  <a:pt x="622554" y="406273"/>
                  <a:pt x="626364" y="430276"/>
                  <a:pt x="626364" y="455676"/>
                </a:cubicBezTo>
                <a:lnTo>
                  <a:pt x="320802" y="455676"/>
                </a:lnTo>
                <a:cubicBezTo>
                  <a:pt x="320294" y="478028"/>
                  <a:pt x="323469" y="498348"/>
                  <a:pt x="330327" y="516636"/>
                </a:cubicBezTo>
                <a:cubicBezTo>
                  <a:pt x="337185" y="534924"/>
                  <a:pt x="346964" y="550545"/>
                  <a:pt x="359664" y="563499"/>
                </a:cubicBezTo>
                <a:cubicBezTo>
                  <a:pt x="372364" y="576453"/>
                  <a:pt x="387477" y="586486"/>
                  <a:pt x="405003" y="593598"/>
                </a:cubicBezTo>
                <a:cubicBezTo>
                  <a:pt x="422529" y="600710"/>
                  <a:pt x="441452" y="604266"/>
                  <a:pt x="461772" y="604266"/>
                </a:cubicBezTo>
                <a:cubicBezTo>
                  <a:pt x="489204" y="604266"/>
                  <a:pt x="513588" y="596900"/>
                  <a:pt x="534924" y="582168"/>
                </a:cubicBezTo>
                <a:cubicBezTo>
                  <a:pt x="556260" y="567436"/>
                  <a:pt x="573278" y="548132"/>
                  <a:pt x="585978" y="524256"/>
                </a:cubicBezTo>
                <a:lnTo>
                  <a:pt x="614934" y="541020"/>
                </a:lnTo>
                <a:cubicBezTo>
                  <a:pt x="598678" y="571500"/>
                  <a:pt x="577088" y="594995"/>
                  <a:pt x="550164" y="611505"/>
                </a:cubicBezTo>
                <a:cubicBezTo>
                  <a:pt x="523240" y="628015"/>
                  <a:pt x="492252" y="636270"/>
                  <a:pt x="457200" y="636270"/>
                </a:cubicBezTo>
                <a:cubicBezTo>
                  <a:pt x="431292" y="636270"/>
                  <a:pt x="407797" y="631317"/>
                  <a:pt x="386715" y="621411"/>
                </a:cubicBezTo>
                <a:cubicBezTo>
                  <a:pt x="365633" y="611505"/>
                  <a:pt x="347599" y="598170"/>
                  <a:pt x="332613" y="581406"/>
                </a:cubicBezTo>
                <a:cubicBezTo>
                  <a:pt x="317627" y="564642"/>
                  <a:pt x="306197" y="545084"/>
                  <a:pt x="298323" y="522732"/>
                </a:cubicBezTo>
                <a:cubicBezTo>
                  <a:pt x="290449" y="500380"/>
                  <a:pt x="286512" y="476758"/>
                  <a:pt x="286512" y="451866"/>
                </a:cubicBezTo>
                <a:cubicBezTo>
                  <a:pt x="286512" y="427482"/>
                  <a:pt x="290576" y="404241"/>
                  <a:pt x="298704" y="382143"/>
                </a:cubicBezTo>
                <a:cubicBezTo>
                  <a:pt x="306832" y="360045"/>
                  <a:pt x="318389" y="340614"/>
                  <a:pt x="333375" y="323850"/>
                </a:cubicBezTo>
                <a:cubicBezTo>
                  <a:pt x="348361" y="307086"/>
                  <a:pt x="366268" y="293751"/>
                  <a:pt x="387096" y="283845"/>
                </a:cubicBezTo>
                <a:cubicBezTo>
                  <a:pt x="407924" y="273939"/>
                  <a:pt x="431292" y="268986"/>
                  <a:pt x="457200" y="268986"/>
                </a:cubicBezTo>
                <a:close/>
                <a:moveTo>
                  <a:pt x="4294631" y="128016"/>
                </a:moveTo>
                <a:cubicBezTo>
                  <a:pt x="4303268" y="128016"/>
                  <a:pt x="4310634" y="131064"/>
                  <a:pt x="4316729" y="137160"/>
                </a:cubicBezTo>
                <a:cubicBezTo>
                  <a:pt x="4322826" y="143256"/>
                  <a:pt x="4325874" y="150622"/>
                  <a:pt x="4325874" y="159258"/>
                </a:cubicBezTo>
                <a:cubicBezTo>
                  <a:pt x="4325874" y="167894"/>
                  <a:pt x="4322826" y="175260"/>
                  <a:pt x="4316729" y="181356"/>
                </a:cubicBezTo>
                <a:cubicBezTo>
                  <a:pt x="4310634" y="187452"/>
                  <a:pt x="4303268" y="190500"/>
                  <a:pt x="4294631" y="190500"/>
                </a:cubicBezTo>
                <a:cubicBezTo>
                  <a:pt x="4285995" y="190500"/>
                  <a:pt x="4278629" y="187452"/>
                  <a:pt x="4272534" y="181356"/>
                </a:cubicBezTo>
                <a:cubicBezTo>
                  <a:pt x="4266438" y="175260"/>
                  <a:pt x="4263390" y="167894"/>
                  <a:pt x="4263390" y="159258"/>
                </a:cubicBezTo>
                <a:cubicBezTo>
                  <a:pt x="4263390" y="150622"/>
                  <a:pt x="4266438" y="143256"/>
                  <a:pt x="4272534" y="137160"/>
                </a:cubicBezTo>
                <a:cubicBezTo>
                  <a:pt x="4278629" y="131064"/>
                  <a:pt x="4285995" y="128016"/>
                  <a:pt x="4294631" y="128016"/>
                </a:cubicBezTo>
                <a:close/>
                <a:moveTo>
                  <a:pt x="1903857" y="128016"/>
                </a:moveTo>
                <a:cubicBezTo>
                  <a:pt x="1912493" y="128016"/>
                  <a:pt x="1919859" y="131064"/>
                  <a:pt x="1925955" y="137160"/>
                </a:cubicBezTo>
                <a:cubicBezTo>
                  <a:pt x="1932051" y="143256"/>
                  <a:pt x="1935099" y="150622"/>
                  <a:pt x="1935099" y="159258"/>
                </a:cubicBezTo>
                <a:cubicBezTo>
                  <a:pt x="1935099" y="167894"/>
                  <a:pt x="1932051" y="175260"/>
                  <a:pt x="1925955" y="181356"/>
                </a:cubicBezTo>
                <a:cubicBezTo>
                  <a:pt x="1919859" y="187452"/>
                  <a:pt x="1912493" y="190500"/>
                  <a:pt x="1903857" y="190500"/>
                </a:cubicBezTo>
                <a:cubicBezTo>
                  <a:pt x="1895221" y="190500"/>
                  <a:pt x="1887855" y="187452"/>
                  <a:pt x="1881759" y="181356"/>
                </a:cubicBezTo>
                <a:cubicBezTo>
                  <a:pt x="1875663" y="175260"/>
                  <a:pt x="1872615" y="167894"/>
                  <a:pt x="1872615" y="159258"/>
                </a:cubicBezTo>
                <a:cubicBezTo>
                  <a:pt x="1872615" y="150622"/>
                  <a:pt x="1875663" y="143256"/>
                  <a:pt x="1881759" y="137160"/>
                </a:cubicBezTo>
                <a:cubicBezTo>
                  <a:pt x="1887855" y="131064"/>
                  <a:pt x="1895221" y="128016"/>
                  <a:pt x="1903857" y="128016"/>
                </a:cubicBezTo>
                <a:close/>
                <a:moveTo>
                  <a:pt x="3132201" y="88392"/>
                </a:moveTo>
                <a:lnTo>
                  <a:pt x="3132201" y="594360"/>
                </a:lnTo>
                <a:lnTo>
                  <a:pt x="3198495" y="594360"/>
                </a:lnTo>
                <a:cubicBezTo>
                  <a:pt x="3236087" y="594360"/>
                  <a:pt x="3270758" y="589534"/>
                  <a:pt x="3302508" y="579882"/>
                </a:cubicBezTo>
                <a:cubicBezTo>
                  <a:pt x="3334257" y="570230"/>
                  <a:pt x="3363849" y="551942"/>
                  <a:pt x="3391281" y="525018"/>
                </a:cubicBezTo>
                <a:cubicBezTo>
                  <a:pt x="3415665" y="500634"/>
                  <a:pt x="3434461" y="472694"/>
                  <a:pt x="3447669" y="441198"/>
                </a:cubicBezTo>
                <a:cubicBezTo>
                  <a:pt x="3460877" y="409702"/>
                  <a:pt x="3467481" y="376682"/>
                  <a:pt x="3467481" y="342138"/>
                </a:cubicBezTo>
                <a:cubicBezTo>
                  <a:pt x="3467481" y="305562"/>
                  <a:pt x="3460496" y="270764"/>
                  <a:pt x="3446526" y="237744"/>
                </a:cubicBezTo>
                <a:cubicBezTo>
                  <a:pt x="3432556" y="204724"/>
                  <a:pt x="3411854" y="175768"/>
                  <a:pt x="3384422" y="150876"/>
                </a:cubicBezTo>
                <a:cubicBezTo>
                  <a:pt x="3356991" y="125984"/>
                  <a:pt x="3328161" y="109347"/>
                  <a:pt x="3297936" y="100965"/>
                </a:cubicBezTo>
                <a:cubicBezTo>
                  <a:pt x="3267710" y="92583"/>
                  <a:pt x="3234563" y="88392"/>
                  <a:pt x="3198495" y="88392"/>
                </a:cubicBezTo>
                <a:close/>
                <a:moveTo>
                  <a:pt x="3095625" y="54102"/>
                </a:moveTo>
                <a:lnTo>
                  <a:pt x="3199257" y="54102"/>
                </a:lnTo>
                <a:cubicBezTo>
                  <a:pt x="3220085" y="54102"/>
                  <a:pt x="3240024" y="55118"/>
                  <a:pt x="3259074" y="57150"/>
                </a:cubicBezTo>
                <a:cubicBezTo>
                  <a:pt x="3278124" y="59182"/>
                  <a:pt x="3296412" y="62865"/>
                  <a:pt x="3313938" y="68199"/>
                </a:cubicBezTo>
                <a:cubicBezTo>
                  <a:pt x="3331463" y="73533"/>
                  <a:pt x="3348354" y="80899"/>
                  <a:pt x="3364611" y="90297"/>
                </a:cubicBezTo>
                <a:cubicBezTo>
                  <a:pt x="3380867" y="99695"/>
                  <a:pt x="3396869" y="111760"/>
                  <a:pt x="3412617" y="126492"/>
                </a:cubicBezTo>
                <a:cubicBezTo>
                  <a:pt x="3443097" y="154940"/>
                  <a:pt x="3465956" y="187706"/>
                  <a:pt x="3481197" y="224790"/>
                </a:cubicBezTo>
                <a:cubicBezTo>
                  <a:pt x="3496437" y="261874"/>
                  <a:pt x="3504056" y="300990"/>
                  <a:pt x="3504056" y="342138"/>
                </a:cubicBezTo>
                <a:cubicBezTo>
                  <a:pt x="3504056" y="381762"/>
                  <a:pt x="3496564" y="419735"/>
                  <a:pt x="3481578" y="456057"/>
                </a:cubicBezTo>
                <a:cubicBezTo>
                  <a:pt x="3466592" y="492379"/>
                  <a:pt x="3444621" y="524510"/>
                  <a:pt x="3415665" y="552450"/>
                </a:cubicBezTo>
                <a:cubicBezTo>
                  <a:pt x="3384168" y="582930"/>
                  <a:pt x="3350895" y="603250"/>
                  <a:pt x="3315843" y="613410"/>
                </a:cubicBezTo>
                <a:cubicBezTo>
                  <a:pt x="3280791" y="623570"/>
                  <a:pt x="3241929" y="628650"/>
                  <a:pt x="3199257" y="628650"/>
                </a:cubicBezTo>
                <a:lnTo>
                  <a:pt x="3095625" y="628650"/>
                </a:lnTo>
                <a:close/>
                <a:moveTo>
                  <a:pt x="0" y="54102"/>
                </a:moveTo>
                <a:lnTo>
                  <a:pt x="333756" y="54102"/>
                </a:lnTo>
                <a:lnTo>
                  <a:pt x="333756" y="88392"/>
                </a:lnTo>
                <a:lnTo>
                  <a:pt x="185166" y="88392"/>
                </a:lnTo>
                <a:lnTo>
                  <a:pt x="185166" y="628650"/>
                </a:lnTo>
                <a:lnTo>
                  <a:pt x="148590" y="628650"/>
                </a:lnTo>
                <a:lnTo>
                  <a:pt x="148590" y="88392"/>
                </a:lnTo>
                <a:lnTo>
                  <a:pt x="0" y="88392"/>
                </a:lnTo>
                <a:close/>
                <a:moveTo>
                  <a:pt x="1501902" y="0"/>
                </a:moveTo>
                <a:lnTo>
                  <a:pt x="1536192" y="0"/>
                </a:lnTo>
                <a:lnTo>
                  <a:pt x="1536192" y="331470"/>
                </a:lnTo>
                <a:lnTo>
                  <a:pt x="1537716" y="331470"/>
                </a:lnTo>
                <a:cubicBezTo>
                  <a:pt x="1547876" y="312166"/>
                  <a:pt x="1562100" y="296926"/>
                  <a:pt x="1580388" y="285750"/>
                </a:cubicBezTo>
                <a:cubicBezTo>
                  <a:pt x="1598676" y="274574"/>
                  <a:pt x="1619250" y="268986"/>
                  <a:pt x="1642110" y="268986"/>
                </a:cubicBezTo>
                <a:cubicBezTo>
                  <a:pt x="1664970" y="268986"/>
                  <a:pt x="1683766" y="272415"/>
                  <a:pt x="1698498" y="279273"/>
                </a:cubicBezTo>
                <a:cubicBezTo>
                  <a:pt x="1713230" y="286131"/>
                  <a:pt x="1725041" y="295910"/>
                  <a:pt x="1733931" y="308610"/>
                </a:cubicBezTo>
                <a:cubicBezTo>
                  <a:pt x="1742821" y="321310"/>
                  <a:pt x="1749044" y="336677"/>
                  <a:pt x="1752600" y="354711"/>
                </a:cubicBezTo>
                <a:cubicBezTo>
                  <a:pt x="1756156" y="372745"/>
                  <a:pt x="1757934" y="393192"/>
                  <a:pt x="1757934" y="416052"/>
                </a:cubicBezTo>
                <a:lnTo>
                  <a:pt x="1757934" y="628650"/>
                </a:lnTo>
                <a:lnTo>
                  <a:pt x="1723644" y="628650"/>
                </a:lnTo>
                <a:lnTo>
                  <a:pt x="1723644" y="416052"/>
                </a:lnTo>
                <a:cubicBezTo>
                  <a:pt x="1723644" y="400304"/>
                  <a:pt x="1722882" y="385445"/>
                  <a:pt x="1721358" y="371475"/>
                </a:cubicBezTo>
                <a:cubicBezTo>
                  <a:pt x="1719834" y="357505"/>
                  <a:pt x="1716151" y="345313"/>
                  <a:pt x="1710309" y="334899"/>
                </a:cubicBezTo>
                <a:cubicBezTo>
                  <a:pt x="1704467" y="324485"/>
                  <a:pt x="1695958" y="316230"/>
                  <a:pt x="1684782" y="310134"/>
                </a:cubicBezTo>
                <a:cubicBezTo>
                  <a:pt x="1673606" y="304038"/>
                  <a:pt x="1658365" y="300990"/>
                  <a:pt x="1639062" y="300990"/>
                </a:cubicBezTo>
                <a:cubicBezTo>
                  <a:pt x="1616710" y="300990"/>
                  <a:pt x="1598803" y="305689"/>
                  <a:pt x="1585341" y="315087"/>
                </a:cubicBezTo>
                <a:cubicBezTo>
                  <a:pt x="1571879" y="324485"/>
                  <a:pt x="1561592" y="336550"/>
                  <a:pt x="1554480" y="351282"/>
                </a:cubicBezTo>
                <a:cubicBezTo>
                  <a:pt x="1547368" y="366014"/>
                  <a:pt x="1542542" y="382524"/>
                  <a:pt x="1540002" y="400812"/>
                </a:cubicBezTo>
                <a:cubicBezTo>
                  <a:pt x="1537462" y="419100"/>
                  <a:pt x="1536192" y="437134"/>
                  <a:pt x="1536192" y="454914"/>
                </a:cubicBezTo>
                <a:lnTo>
                  <a:pt x="1536192" y="628650"/>
                </a:lnTo>
                <a:lnTo>
                  <a:pt x="1501902" y="628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Freeform 106"/>
          <p:cNvSpPr>
            <a:spLocks/>
          </p:cNvSpPr>
          <p:nvPr/>
        </p:nvSpPr>
        <p:spPr bwMode="auto">
          <a:xfrm>
            <a:off x="4569279" y="2834024"/>
            <a:ext cx="0" cy="6923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5" name="Freeform 107"/>
          <p:cNvSpPr>
            <a:spLocks/>
          </p:cNvSpPr>
          <p:nvPr/>
        </p:nvSpPr>
        <p:spPr bwMode="auto">
          <a:xfrm>
            <a:off x="4569279" y="28374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E1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23379" y="6495628"/>
            <a:ext cx="1363412" cy="362372"/>
          </a:xfrm>
          <a:prstGeom prst="rect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03222" y="0"/>
            <a:ext cx="1403726" cy="2778435"/>
            <a:chOff x="3870137" y="850107"/>
            <a:chExt cx="1403726" cy="2778435"/>
          </a:xfrm>
        </p:grpSpPr>
        <p:sp>
          <p:nvSpPr>
            <p:cNvPr id="8" name="矩形 7"/>
            <p:cNvSpPr/>
            <p:nvPr/>
          </p:nvSpPr>
          <p:spPr>
            <a:xfrm>
              <a:off x="3890963" y="850107"/>
              <a:ext cx="1362075" cy="1983916"/>
            </a:xfrm>
            <a:prstGeom prst="rect">
              <a:avLst/>
            </a:pr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02529" y="2170733"/>
              <a:ext cx="1333500" cy="1333500"/>
            </a:xfrm>
            <a:prstGeom prst="ellipse">
              <a:avLst/>
            </a:prstGeom>
            <a:solidFill>
              <a:srgbClr val="EE1C3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137" y="2426002"/>
              <a:ext cx="1403726" cy="1202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21311461">
            <a:off x="-1228258" y="1014502"/>
            <a:ext cx="11170232" cy="4977912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2142" y="1311305"/>
            <a:ext cx="8519715" cy="4524315"/>
            <a:chOff x="303308" y="1263900"/>
            <a:chExt cx="11359619" cy="6032418"/>
          </a:xfrm>
        </p:grpSpPr>
        <p:sp>
          <p:nvSpPr>
            <p:cNvPr id="9" name="文本框 8"/>
            <p:cNvSpPr txBox="1"/>
            <p:nvPr/>
          </p:nvSpPr>
          <p:spPr>
            <a:xfrm>
              <a:off x="303308" y="1263900"/>
              <a:ext cx="11359619" cy="603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Q. 2. While you are creating an outline of your argument, you need to include the following parts             :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(choose multiple answers)</a:t>
              </a:r>
              <a:endParaRPr lang="zh-CN" altLang="zh-CN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A. Introduction and background 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B. Thesis statement 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C. Arguments in support of your thesis 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D. Refutation of opposing arguments 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E. Conclusion</a:t>
              </a:r>
              <a:endParaRPr lang="zh-CN" altLang="zh-CN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311118" y="2628202"/>
              <a:ext cx="1056769" cy="30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630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rot="21311461">
            <a:off x="-1228258" y="1014502"/>
            <a:ext cx="11170232" cy="4977912"/>
          </a:xfrm>
          <a:prstGeom prst="rect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557" y="2101195"/>
            <a:ext cx="8392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</a:rPr>
              <a:t>Q. 3. In addition to personal experiences and observations, what others can be employed to support an argument?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(choose multiple answers)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A. facts B. statistics C. </a:t>
            </a:r>
            <a:r>
              <a:rPr lang="en-US" altLang="zh-CN" sz="2400" smtClean="0">
                <a:solidFill>
                  <a:schemeClr val="bg1"/>
                </a:solidFill>
                <a:latin typeface="Calibri" panose="020F0502020204030204" pitchFamily="34" charset="0"/>
              </a:rPr>
              <a:t>quotations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</a:rPr>
              <a:t>D. examples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99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282D38"/>
          </a:fgClr>
          <a:bgClr>
            <a:srgbClr val="0B0D0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414711" y="0"/>
            <a:ext cx="5729289" cy="725396"/>
            <a:chOff x="4067174" y="0"/>
            <a:chExt cx="8124827" cy="1028700"/>
          </a:xfrm>
        </p:grpSpPr>
        <p:sp>
          <p:nvSpPr>
            <p:cNvPr id="17" name="任意多边形 16"/>
            <p:cNvSpPr/>
            <p:nvPr/>
          </p:nvSpPr>
          <p:spPr>
            <a:xfrm>
              <a:off x="4067174" y="0"/>
              <a:ext cx="8124825" cy="723900"/>
            </a:xfrm>
            <a:custGeom>
              <a:avLst/>
              <a:gdLst>
                <a:gd name="connsiteX0" fmla="*/ 407194 w 8128000"/>
                <a:gd name="connsiteY0" fmla="*/ 0 h 723900"/>
                <a:gd name="connsiteX1" fmla="*/ 8128000 w 8128000"/>
                <a:gd name="connsiteY1" fmla="*/ 0 h 723900"/>
                <a:gd name="connsiteX2" fmla="*/ 8128000 w 8128000"/>
                <a:gd name="connsiteY2" fmla="*/ 723900 h 723900"/>
                <a:gd name="connsiteX3" fmla="*/ 0 w 8128000"/>
                <a:gd name="connsiteY3" fmla="*/ 72390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540" h="723900">
                  <a:moveTo>
                    <a:pt x="416734" y="0"/>
                  </a:moveTo>
                  <a:lnTo>
                    <a:pt x="8137540" y="0"/>
                  </a:lnTo>
                  <a:lnTo>
                    <a:pt x="8137540" y="723900"/>
                  </a:lnTo>
                  <a:lnTo>
                    <a:pt x="0" y="704850"/>
                  </a:lnTo>
                  <a:cubicBezTo>
                    <a:pt x="107111" y="473075"/>
                    <a:pt x="281003" y="241300"/>
                    <a:pt x="416734" y="0"/>
                  </a:cubicBezTo>
                  <a:close/>
                </a:path>
              </a:pathLst>
            </a:custGeom>
            <a:solidFill>
              <a:srgbClr val="981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076700" y="434974"/>
              <a:ext cx="8115301" cy="593726"/>
            </a:xfrm>
            <a:custGeom>
              <a:avLst/>
              <a:gdLst>
                <a:gd name="connsiteX0" fmla="*/ 270626 w 8115301"/>
                <a:gd name="connsiteY0" fmla="*/ 0 h 675970"/>
                <a:gd name="connsiteX1" fmla="*/ 309120 w 8115301"/>
                <a:gd name="connsiteY1" fmla="*/ 0 h 675970"/>
                <a:gd name="connsiteX2" fmla="*/ 8115301 w 8115301"/>
                <a:gd name="connsiteY2" fmla="*/ 0 h 675970"/>
                <a:gd name="connsiteX3" fmla="*/ 8115301 w 8115301"/>
                <a:gd name="connsiteY3" fmla="*/ 675969 h 675970"/>
                <a:gd name="connsiteX4" fmla="*/ 309129 w 8115301"/>
                <a:gd name="connsiteY4" fmla="*/ 675969 h 675970"/>
                <a:gd name="connsiteX5" fmla="*/ 309120 w 8115301"/>
                <a:gd name="connsiteY5" fmla="*/ 675970 h 675970"/>
                <a:gd name="connsiteX6" fmla="*/ 309111 w 8115301"/>
                <a:gd name="connsiteY6" fmla="*/ 675969 h 675970"/>
                <a:gd name="connsiteX7" fmla="*/ 270626 w 8115301"/>
                <a:gd name="connsiteY7" fmla="*/ 675969 h 675970"/>
                <a:gd name="connsiteX8" fmla="*/ 270626 w 8115301"/>
                <a:gd name="connsiteY8" fmla="*/ 671727 h 675970"/>
                <a:gd name="connsiteX9" fmla="*/ 246821 w 8115301"/>
                <a:gd name="connsiteY9" fmla="*/ 669103 h 675970"/>
                <a:gd name="connsiteX10" fmla="*/ 0 w 8115301"/>
                <a:gd name="connsiteY10" fmla="*/ 337985 h 675970"/>
                <a:gd name="connsiteX11" fmla="*/ 246821 w 8115301"/>
                <a:gd name="connsiteY11" fmla="*/ 6867 h 675970"/>
                <a:gd name="connsiteX12" fmla="*/ 270626 w 8115301"/>
                <a:gd name="connsiteY12" fmla="*/ 4243 h 67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01" h="675970">
                  <a:moveTo>
                    <a:pt x="270626" y="0"/>
                  </a:moveTo>
                  <a:lnTo>
                    <a:pt x="309120" y="0"/>
                  </a:lnTo>
                  <a:lnTo>
                    <a:pt x="8115301" y="0"/>
                  </a:lnTo>
                  <a:lnTo>
                    <a:pt x="8115301" y="675969"/>
                  </a:lnTo>
                  <a:lnTo>
                    <a:pt x="309129" y="675969"/>
                  </a:lnTo>
                  <a:lnTo>
                    <a:pt x="309120" y="675970"/>
                  </a:lnTo>
                  <a:lnTo>
                    <a:pt x="309111" y="675969"/>
                  </a:lnTo>
                  <a:lnTo>
                    <a:pt x="270626" y="675969"/>
                  </a:lnTo>
                  <a:lnTo>
                    <a:pt x="270626" y="671727"/>
                  </a:lnTo>
                  <a:lnTo>
                    <a:pt x="246821" y="669103"/>
                  </a:lnTo>
                  <a:cubicBezTo>
                    <a:pt x="105961" y="637588"/>
                    <a:pt x="0" y="501316"/>
                    <a:pt x="0" y="337985"/>
                  </a:cubicBezTo>
                  <a:cubicBezTo>
                    <a:pt x="0" y="174654"/>
                    <a:pt x="105961" y="38383"/>
                    <a:pt x="246821" y="6867"/>
                  </a:cubicBezTo>
                  <a:lnTo>
                    <a:pt x="270626" y="4243"/>
                  </a:lnTo>
                  <a:close/>
                </a:path>
              </a:pathLst>
            </a:cu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 flipV="1">
            <a:off x="0" y="6088062"/>
            <a:ext cx="7329488" cy="769938"/>
            <a:chOff x="4067174" y="0"/>
            <a:chExt cx="9258302" cy="1028701"/>
          </a:xfrm>
        </p:grpSpPr>
        <p:sp>
          <p:nvSpPr>
            <p:cNvPr id="24" name="任意多边形 23"/>
            <p:cNvSpPr/>
            <p:nvPr/>
          </p:nvSpPr>
          <p:spPr>
            <a:xfrm>
              <a:off x="4067174" y="0"/>
              <a:ext cx="9258302" cy="723900"/>
            </a:xfrm>
            <a:custGeom>
              <a:avLst/>
              <a:gdLst>
                <a:gd name="connsiteX0" fmla="*/ 407194 w 8128000"/>
                <a:gd name="connsiteY0" fmla="*/ 0 h 723900"/>
                <a:gd name="connsiteX1" fmla="*/ 8128000 w 8128000"/>
                <a:gd name="connsiteY1" fmla="*/ 0 h 723900"/>
                <a:gd name="connsiteX2" fmla="*/ 8128000 w 8128000"/>
                <a:gd name="connsiteY2" fmla="*/ 723900 h 723900"/>
                <a:gd name="connsiteX3" fmla="*/ 0 w 8128000"/>
                <a:gd name="connsiteY3" fmla="*/ 72390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35814 w 8156620"/>
                <a:gd name="connsiteY0" fmla="*/ 0 h 723900"/>
                <a:gd name="connsiteX1" fmla="*/ 8156620 w 8156620"/>
                <a:gd name="connsiteY1" fmla="*/ 0 h 723900"/>
                <a:gd name="connsiteX2" fmla="*/ 8156620 w 8156620"/>
                <a:gd name="connsiteY2" fmla="*/ 723900 h 723900"/>
                <a:gd name="connsiteX3" fmla="*/ 0 w 8156620"/>
                <a:gd name="connsiteY3" fmla="*/ 704850 h 723900"/>
                <a:gd name="connsiteX4" fmla="*/ 435814 w 815662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  <a:gd name="connsiteX0" fmla="*/ 416734 w 8137540"/>
                <a:gd name="connsiteY0" fmla="*/ 0 h 723900"/>
                <a:gd name="connsiteX1" fmla="*/ 8137540 w 8137540"/>
                <a:gd name="connsiteY1" fmla="*/ 0 h 723900"/>
                <a:gd name="connsiteX2" fmla="*/ 8137540 w 8137540"/>
                <a:gd name="connsiteY2" fmla="*/ 723900 h 723900"/>
                <a:gd name="connsiteX3" fmla="*/ 0 w 8137540"/>
                <a:gd name="connsiteY3" fmla="*/ 704850 h 723900"/>
                <a:gd name="connsiteX4" fmla="*/ 416734 w 8137540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540" h="723900">
                  <a:moveTo>
                    <a:pt x="416734" y="0"/>
                  </a:moveTo>
                  <a:lnTo>
                    <a:pt x="8137540" y="0"/>
                  </a:lnTo>
                  <a:lnTo>
                    <a:pt x="8137540" y="723900"/>
                  </a:lnTo>
                  <a:lnTo>
                    <a:pt x="0" y="704850"/>
                  </a:lnTo>
                  <a:cubicBezTo>
                    <a:pt x="107111" y="473075"/>
                    <a:pt x="281003" y="241300"/>
                    <a:pt x="416734" y="0"/>
                  </a:cubicBezTo>
                  <a:close/>
                </a:path>
              </a:pathLst>
            </a:custGeom>
            <a:solidFill>
              <a:srgbClr val="981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076700" y="434975"/>
              <a:ext cx="9248776" cy="593726"/>
            </a:xfrm>
            <a:custGeom>
              <a:avLst/>
              <a:gdLst>
                <a:gd name="connsiteX0" fmla="*/ 270626 w 8115301"/>
                <a:gd name="connsiteY0" fmla="*/ 0 h 675970"/>
                <a:gd name="connsiteX1" fmla="*/ 309120 w 8115301"/>
                <a:gd name="connsiteY1" fmla="*/ 0 h 675970"/>
                <a:gd name="connsiteX2" fmla="*/ 8115301 w 8115301"/>
                <a:gd name="connsiteY2" fmla="*/ 0 h 675970"/>
                <a:gd name="connsiteX3" fmla="*/ 8115301 w 8115301"/>
                <a:gd name="connsiteY3" fmla="*/ 675969 h 675970"/>
                <a:gd name="connsiteX4" fmla="*/ 309129 w 8115301"/>
                <a:gd name="connsiteY4" fmla="*/ 675969 h 675970"/>
                <a:gd name="connsiteX5" fmla="*/ 309120 w 8115301"/>
                <a:gd name="connsiteY5" fmla="*/ 675970 h 675970"/>
                <a:gd name="connsiteX6" fmla="*/ 309111 w 8115301"/>
                <a:gd name="connsiteY6" fmla="*/ 675969 h 675970"/>
                <a:gd name="connsiteX7" fmla="*/ 270626 w 8115301"/>
                <a:gd name="connsiteY7" fmla="*/ 675969 h 675970"/>
                <a:gd name="connsiteX8" fmla="*/ 270626 w 8115301"/>
                <a:gd name="connsiteY8" fmla="*/ 671727 h 675970"/>
                <a:gd name="connsiteX9" fmla="*/ 246821 w 8115301"/>
                <a:gd name="connsiteY9" fmla="*/ 669103 h 675970"/>
                <a:gd name="connsiteX10" fmla="*/ 0 w 8115301"/>
                <a:gd name="connsiteY10" fmla="*/ 337985 h 675970"/>
                <a:gd name="connsiteX11" fmla="*/ 246821 w 8115301"/>
                <a:gd name="connsiteY11" fmla="*/ 6867 h 675970"/>
                <a:gd name="connsiteX12" fmla="*/ 270626 w 8115301"/>
                <a:gd name="connsiteY12" fmla="*/ 4243 h 67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01" h="675970">
                  <a:moveTo>
                    <a:pt x="270626" y="0"/>
                  </a:moveTo>
                  <a:lnTo>
                    <a:pt x="309120" y="0"/>
                  </a:lnTo>
                  <a:lnTo>
                    <a:pt x="8115301" y="0"/>
                  </a:lnTo>
                  <a:lnTo>
                    <a:pt x="8115301" y="675969"/>
                  </a:lnTo>
                  <a:lnTo>
                    <a:pt x="309129" y="675969"/>
                  </a:lnTo>
                  <a:lnTo>
                    <a:pt x="309120" y="675970"/>
                  </a:lnTo>
                  <a:lnTo>
                    <a:pt x="309111" y="675969"/>
                  </a:lnTo>
                  <a:lnTo>
                    <a:pt x="270626" y="675969"/>
                  </a:lnTo>
                  <a:lnTo>
                    <a:pt x="270626" y="671727"/>
                  </a:lnTo>
                  <a:lnTo>
                    <a:pt x="246821" y="669103"/>
                  </a:lnTo>
                  <a:cubicBezTo>
                    <a:pt x="105961" y="637588"/>
                    <a:pt x="0" y="501316"/>
                    <a:pt x="0" y="337985"/>
                  </a:cubicBezTo>
                  <a:cubicBezTo>
                    <a:pt x="0" y="174654"/>
                    <a:pt x="105961" y="38383"/>
                    <a:pt x="246821" y="6867"/>
                  </a:cubicBezTo>
                  <a:lnTo>
                    <a:pt x="270626" y="4243"/>
                  </a:lnTo>
                  <a:close/>
                </a:path>
              </a:pathLst>
            </a:custGeom>
            <a:solidFill>
              <a:srgbClr val="EE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386" y="2127783"/>
            <a:ext cx="1655229" cy="1661140"/>
            <a:chOff x="2720975" y="1514475"/>
            <a:chExt cx="889000" cy="892175"/>
          </a:xfrm>
          <a:solidFill>
            <a:srgbClr val="EE1C39"/>
          </a:solidFill>
        </p:grpSpPr>
        <p:sp>
          <p:nvSpPr>
            <p:cNvPr id="44" name="Freeform 105"/>
            <p:cNvSpPr>
              <a:spLocks noEditPoints="1"/>
            </p:cNvSpPr>
            <p:nvPr/>
          </p:nvSpPr>
          <p:spPr bwMode="auto">
            <a:xfrm>
              <a:off x="2720975" y="1514475"/>
              <a:ext cx="889000" cy="892175"/>
            </a:xfrm>
            <a:custGeom>
              <a:avLst/>
              <a:gdLst>
                <a:gd name="T0" fmla="*/ 117 w 234"/>
                <a:gd name="T1" fmla="*/ 235 h 235"/>
                <a:gd name="T2" fmla="*/ 0 w 234"/>
                <a:gd name="T3" fmla="*/ 118 h 235"/>
                <a:gd name="T4" fmla="*/ 117 w 234"/>
                <a:gd name="T5" fmla="*/ 0 h 235"/>
                <a:gd name="T6" fmla="*/ 234 w 234"/>
                <a:gd name="T7" fmla="*/ 118 h 235"/>
                <a:gd name="T8" fmla="*/ 117 w 234"/>
                <a:gd name="T9" fmla="*/ 235 h 235"/>
                <a:gd name="T10" fmla="*/ 117 w 234"/>
                <a:gd name="T11" fmla="*/ 21 h 235"/>
                <a:gd name="T12" fmla="*/ 20 w 234"/>
                <a:gd name="T13" fmla="*/ 118 h 235"/>
                <a:gd name="T14" fmla="*/ 117 w 234"/>
                <a:gd name="T15" fmla="*/ 215 h 235"/>
                <a:gd name="T16" fmla="*/ 214 w 234"/>
                <a:gd name="T17" fmla="*/ 118 h 235"/>
                <a:gd name="T18" fmla="*/ 117 w 234"/>
                <a:gd name="T19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5">
                  <a:moveTo>
                    <a:pt x="117" y="235"/>
                  </a:moveTo>
                  <a:cubicBezTo>
                    <a:pt x="52" y="235"/>
                    <a:pt x="0" y="183"/>
                    <a:pt x="0" y="118"/>
                  </a:cubicBezTo>
                  <a:cubicBezTo>
                    <a:pt x="0" y="53"/>
                    <a:pt x="52" y="0"/>
                    <a:pt x="117" y="0"/>
                  </a:cubicBezTo>
                  <a:cubicBezTo>
                    <a:pt x="182" y="0"/>
                    <a:pt x="234" y="53"/>
                    <a:pt x="234" y="118"/>
                  </a:cubicBezTo>
                  <a:cubicBezTo>
                    <a:pt x="234" y="183"/>
                    <a:pt x="182" y="235"/>
                    <a:pt x="117" y="235"/>
                  </a:cubicBezTo>
                  <a:moveTo>
                    <a:pt x="117" y="21"/>
                  </a:moveTo>
                  <a:cubicBezTo>
                    <a:pt x="63" y="21"/>
                    <a:pt x="20" y="64"/>
                    <a:pt x="20" y="118"/>
                  </a:cubicBezTo>
                  <a:cubicBezTo>
                    <a:pt x="20" y="171"/>
                    <a:pt x="63" y="215"/>
                    <a:pt x="117" y="215"/>
                  </a:cubicBezTo>
                  <a:cubicBezTo>
                    <a:pt x="170" y="215"/>
                    <a:pt x="214" y="171"/>
                    <a:pt x="214" y="118"/>
                  </a:cubicBezTo>
                  <a:cubicBezTo>
                    <a:pt x="214" y="64"/>
                    <a:pt x="170" y="21"/>
                    <a:pt x="117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5" name="Freeform 106"/>
            <p:cNvSpPr>
              <a:spLocks/>
            </p:cNvSpPr>
            <p:nvPr/>
          </p:nvSpPr>
          <p:spPr bwMode="auto">
            <a:xfrm>
              <a:off x="3086100" y="20081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6" name="Freeform 107"/>
            <p:cNvSpPr>
              <a:spLocks/>
            </p:cNvSpPr>
            <p:nvPr/>
          </p:nvSpPr>
          <p:spPr bwMode="auto">
            <a:xfrm>
              <a:off x="3244850" y="1917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108"/>
            <p:cNvSpPr>
              <a:spLocks/>
            </p:cNvSpPr>
            <p:nvPr/>
          </p:nvSpPr>
          <p:spPr bwMode="auto">
            <a:xfrm>
              <a:off x="2906713" y="1830388"/>
              <a:ext cx="517525" cy="265113"/>
            </a:xfrm>
            <a:custGeom>
              <a:avLst/>
              <a:gdLst>
                <a:gd name="T0" fmla="*/ 136 w 136"/>
                <a:gd name="T1" fmla="*/ 23 h 70"/>
                <a:gd name="T2" fmla="*/ 89 w 136"/>
                <a:gd name="T3" fmla="*/ 23 h 70"/>
                <a:gd name="T4" fmla="*/ 89 w 136"/>
                <a:gd name="T5" fmla="*/ 25 h 70"/>
                <a:gd name="T6" fmla="*/ 89 w 136"/>
                <a:gd name="T7" fmla="*/ 26 h 70"/>
                <a:gd name="T8" fmla="*/ 89 w 136"/>
                <a:gd name="T9" fmla="*/ 46 h 70"/>
                <a:gd name="T10" fmla="*/ 78 w 136"/>
                <a:gd name="T11" fmla="*/ 49 h 70"/>
                <a:gd name="T12" fmla="*/ 77 w 136"/>
                <a:gd name="T13" fmla="*/ 44 h 70"/>
                <a:gd name="T14" fmla="*/ 77 w 136"/>
                <a:gd name="T15" fmla="*/ 26 h 70"/>
                <a:gd name="T16" fmla="*/ 77 w 136"/>
                <a:gd name="T17" fmla="*/ 24 h 70"/>
                <a:gd name="T18" fmla="*/ 53 w 136"/>
                <a:gd name="T19" fmla="*/ 0 h 70"/>
                <a:gd name="T20" fmla="*/ 29 w 136"/>
                <a:gd name="T21" fmla="*/ 24 h 70"/>
                <a:gd name="T22" fmla="*/ 29 w 136"/>
                <a:gd name="T23" fmla="*/ 25 h 70"/>
                <a:gd name="T24" fmla="*/ 29 w 136"/>
                <a:gd name="T25" fmla="*/ 26 h 70"/>
                <a:gd name="T26" fmla="*/ 29 w 136"/>
                <a:gd name="T27" fmla="*/ 44 h 70"/>
                <a:gd name="T28" fmla="*/ 23 w 136"/>
                <a:gd name="T29" fmla="*/ 52 h 70"/>
                <a:gd name="T30" fmla="*/ 17 w 136"/>
                <a:gd name="T31" fmla="*/ 46 h 70"/>
                <a:gd name="T32" fmla="*/ 17 w 136"/>
                <a:gd name="T33" fmla="*/ 18 h 70"/>
                <a:gd name="T34" fmla="*/ 9 w 136"/>
                <a:gd name="T35" fmla="*/ 9 h 70"/>
                <a:gd name="T36" fmla="*/ 0 w 136"/>
                <a:gd name="T37" fmla="*/ 44 h 70"/>
                <a:gd name="T38" fmla="*/ 0 w 136"/>
                <a:gd name="T39" fmla="*/ 45 h 70"/>
                <a:gd name="T40" fmla="*/ 23 w 136"/>
                <a:gd name="T41" fmla="*/ 70 h 70"/>
                <a:gd name="T42" fmla="*/ 47 w 136"/>
                <a:gd name="T43" fmla="*/ 46 h 70"/>
                <a:gd name="T44" fmla="*/ 47 w 136"/>
                <a:gd name="T45" fmla="*/ 44 h 70"/>
                <a:gd name="T46" fmla="*/ 47 w 136"/>
                <a:gd name="T47" fmla="*/ 24 h 70"/>
                <a:gd name="T48" fmla="*/ 58 w 136"/>
                <a:gd name="T49" fmla="*/ 21 h 70"/>
                <a:gd name="T50" fmla="*/ 59 w 136"/>
                <a:gd name="T51" fmla="*/ 25 h 70"/>
                <a:gd name="T52" fmla="*/ 59 w 136"/>
                <a:gd name="T53" fmla="*/ 44 h 70"/>
                <a:gd name="T54" fmla="*/ 59 w 136"/>
                <a:gd name="T55" fmla="*/ 45 h 70"/>
                <a:gd name="T56" fmla="*/ 59 w 136"/>
                <a:gd name="T57" fmla="*/ 46 h 70"/>
                <a:gd name="T58" fmla="*/ 83 w 136"/>
                <a:gd name="T59" fmla="*/ 70 h 70"/>
                <a:gd name="T60" fmla="*/ 106 w 136"/>
                <a:gd name="T61" fmla="*/ 45 h 70"/>
                <a:gd name="T62" fmla="*/ 106 w 136"/>
                <a:gd name="T63" fmla="*/ 44 h 70"/>
                <a:gd name="T64" fmla="*/ 107 w 136"/>
                <a:gd name="T65" fmla="*/ 24 h 70"/>
                <a:gd name="T66" fmla="*/ 118 w 136"/>
                <a:gd name="T67" fmla="*/ 21 h 70"/>
                <a:gd name="T68" fmla="*/ 118 w 136"/>
                <a:gd name="T69" fmla="*/ 26 h 70"/>
                <a:gd name="T70" fmla="*/ 118 w 136"/>
                <a:gd name="T71" fmla="*/ 52 h 70"/>
                <a:gd name="T72" fmla="*/ 127 w 136"/>
                <a:gd name="T73" fmla="*/ 61 h 70"/>
                <a:gd name="T74" fmla="*/ 136 w 136"/>
                <a:gd name="T75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70">
                  <a:moveTo>
                    <a:pt x="136" y="24"/>
                  </a:moveTo>
                  <a:cubicBezTo>
                    <a:pt x="136" y="24"/>
                    <a:pt x="136" y="23"/>
                    <a:pt x="136" y="23"/>
                  </a:cubicBezTo>
                  <a:cubicBezTo>
                    <a:pt x="136" y="10"/>
                    <a:pt x="125" y="0"/>
                    <a:pt x="112" y="0"/>
                  </a:cubicBezTo>
                  <a:cubicBezTo>
                    <a:pt x="100" y="0"/>
                    <a:pt x="89" y="10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9"/>
                    <a:pt x="86" y="52"/>
                    <a:pt x="83" y="52"/>
                  </a:cubicBezTo>
                  <a:cubicBezTo>
                    <a:pt x="81" y="52"/>
                    <a:pt x="79" y="51"/>
                    <a:pt x="78" y="49"/>
                  </a:cubicBezTo>
                  <a:cubicBezTo>
                    <a:pt x="77" y="48"/>
                    <a:pt x="77" y="47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3"/>
                    <a:pt x="77" y="23"/>
                  </a:cubicBezTo>
                  <a:cubicBezTo>
                    <a:pt x="77" y="10"/>
                    <a:pt x="66" y="0"/>
                    <a:pt x="53" y="0"/>
                  </a:cubicBezTo>
                  <a:cubicBezTo>
                    <a:pt x="40" y="0"/>
                    <a:pt x="29" y="10"/>
                    <a:pt x="29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9"/>
                    <a:pt x="26" y="52"/>
                    <a:pt x="23" y="52"/>
                  </a:cubicBezTo>
                  <a:cubicBezTo>
                    <a:pt x="21" y="52"/>
                    <a:pt x="19" y="51"/>
                    <a:pt x="18" y="49"/>
                  </a:cubicBezTo>
                  <a:cubicBezTo>
                    <a:pt x="18" y="48"/>
                    <a:pt x="17" y="47"/>
                    <a:pt x="17" y="4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ubicBezTo>
                    <a:pt x="14" y="10"/>
                    <a:pt x="12" y="9"/>
                    <a:pt x="9" y="9"/>
                  </a:cubicBezTo>
                  <a:cubicBezTo>
                    <a:pt x="4" y="9"/>
                    <a:pt x="0" y="13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ubicBezTo>
                    <a:pt x="36" y="70"/>
                    <a:pt x="46" y="60"/>
                    <a:pt x="47" y="48"/>
                  </a:cubicBezTo>
                  <a:cubicBezTo>
                    <a:pt x="47" y="48"/>
                    <a:pt x="47" y="46"/>
                    <a:pt x="47" y="4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0"/>
                    <a:pt x="50" y="18"/>
                    <a:pt x="53" y="18"/>
                  </a:cubicBezTo>
                  <a:cubicBezTo>
                    <a:pt x="55" y="18"/>
                    <a:pt x="57" y="19"/>
                    <a:pt x="58" y="21"/>
                  </a:cubicBezTo>
                  <a:cubicBezTo>
                    <a:pt x="59" y="22"/>
                    <a:pt x="59" y="23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7"/>
                  </a:cubicBezTo>
                  <a:cubicBezTo>
                    <a:pt x="59" y="60"/>
                    <a:pt x="70" y="70"/>
                    <a:pt x="83" y="70"/>
                  </a:cubicBezTo>
                  <a:cubicBezTo>
                    <a:pt x="96" y="70"/>
                    <a:pt x="106" y="60"/>
                    <a:pt x="106" y="47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4"/>
                    <a:pt x="106" y="44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0"/>
                    <a:pt x="109" y="18"/>
                    <a:pt x="112" y="18"/>
                  </a:cubicBezTo>
                  <a:cubicBezTo>
                    <a:pt x="115" y="18"/>
                    <a:pt x="116" y="19"/>
                    <a:pt x="118" y="21"/>
                  </a:cubicBezTo>
                  <a:cubicBezTo>
                    <a:pt x="118" y="21"/>
                    <a:pt x="118" y="23"/>
                    <a:pt x="118" y="24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4"/>
                    <a:pt x="119" y="55"/>
                    <a:pt x="120" y="57"/>
                  </a:cubicBezTo>
                  <a:cubicBezTo>
                    <a:pt x="121" y="59"/>
                    <a:pt x="124" y="61"/>
                    <a:pt x="127" y="61"/>
                  </a:cubicBezTo>
                  <a:cubicBezTo>
                    <a:pt x="132" y="61"/>
                    <a:pt x="136" y="57"/>
                    <a:pt x="136" y="52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4"/>
                    <a:pt x="1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42" y="3890440"/>
            <a:ext cx="10043684" cy="1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1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43" y="1670226"/>
            <a:ext cx="6151998" cy="4237087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0" y="6425715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4154" y="6304043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b="739"/>
          <a:stretch/>
        </p:blipFill>
        <p:spPr>
          <a:xfrm>
            <a:off x="-1" y="1669142"/>
            <a:ext cx="2989943" cy="42381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243804" y="3681413"/>
            <a:ext cx="3644276" cy="1054025"/>
          </a:xfrm>
          <a:prstGeom prst="rect">
            <a:avLst/>
          </a:prstGeom>
          <a:solidFill>
            <a:srgbClr val="EE1C3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7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Unit 6 Gender equality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356305" y="3892290"/>
            <a:ext cx="4313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19" name="矩形 18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Design of Unit 6</a:t>
            </a:r>
          </a:p>
        </p:txBody>
      </p:sp>
    </p:spTree>
    <p:extLst>
      <p:ext uri="{BB962C8B-B14F-4D97-AF65-F5344CB8AC3E}">
        <p14:creationId xmlns:p14="http://schemas.microsoft.com/office/powerpoint/2010/main" val="156179578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89"/>
          <p:cNvSpPr/>
          <p:nvPr/>
        </p:nvSpPr>
        <p:spPr>
          <a:xfrm>
            <a:off x="249656" y="3532978"/>
            <a:ext cx="248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T</a:t>
            </a:r>
            <a:r>
              <a:rPr lang="en-US" altLang="zh-CN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arget </a:t>
            </a:r>
            <a:r>
              <a:rPr lang="en-US" altLang="zh-CN" sz="2800" b="1" dirty="0">
                <a:solidFill>
                  <a:srgbClr val="E53A4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S</a:t>
            </a:r>
            <a:r>
              <a:rPr lang="en-US" altLang="zh-CN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tudents</a:t>
            </a:r>
            <a:endParaRPr lang="en-US" sz="2400" b="1" dirty="0"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89"/>
          <p:cNvSpPr/>
          <p:nvPr/>
        </p:nvSpPr>
        <p:spPr>
          <a:xfrm>
            <a:off x="4760290" y="3616591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Main </a:t>
            </a:r>
            <a:r>
              <a:rPr lang="en-US" sz="2400" b="1" dirty="0">
                <a:solidFill>
                  <a:srgbClr val="E53A4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F</a:t>
            </a:r>
            <a:r>
              <a:rPr lang="en-US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ocus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-14288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0" name="Rectangle 89"/>
          <p:cNvSpPr/>
          <p:nvPr/>
        </p:nvSpPr>
        <p:spPr>
          <a:xfrm>
            <a:off x="269674" y="4026406"/>
            <a:ext cx="2415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sophomore </a:t>
            </a:r>
          </a:p>
          <a:p>
            <a:r>
              <a:rPr lang="en-US" sz="20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non-English majors</a:t>
            </a:r>
          </a:p>
        </p:txBody>
      </p:sp>
      <p:sp>
        <p:nvSpPr>
          <p:cNvPr id="31" name="Rectangle 89"/>
          <p:cNvSpPr/>
          <p:nvPr/>
        </p:nvSpPr>
        <p:spPr>
          <a:xfrm>
            <a:off x="4206822" y="4009572"/>
            <a:ext cx="3122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lang="en-US" altLang="zh-CN" sz="2000" b="1" dirty="0" smtClean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support an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argument</a:t>
            </a:r>
          </a:p>
          <a:p>
            <a:pPr algn="just"/>
            <a:r>
              <a:rPr lang="en-US" altLang="zh-CN" sz="2000" b="1" dirty="0" smtClean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 with personal experiences</a:t>
            </a:r>
          </a:p>
          <a:p>
            <a:pPr algn="just"/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lang="en-US" altLang="zh-CN" sz="2000" b="1" dirty="0" smtClean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voice own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opinions</a:t>
            </a:r>
            <a:r>
              <a:rPr lang="en-US" altLang="zh-CN" sz="2000" b="1" dirty="0" smtClean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 on        gender equality</a:t>
            </a:r>
            <a:endParaRPr lang="en-US" altLang="zh-CN" sz="2000" b="1" dirty="0"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631139"/>
            <a:ext cx="2116514" cy="960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55" y="3577676"/>
            <a:ext cx="2116514" cy="10621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676586" y="3173877"/>
            <a:ext cx="2467414" cy="1480190"/>
            <a:chOff x="8565598" y="3088833"/>
            <a:chExt cx="2956628" cy="1798737"/>
          </a:xfrm>
        </p:grpSpPr>
        <p:sp>
          <p:nvSpPr>
            <p:cNvPr id="52" name="Rectangle 89"/>
            <p:cNvSpPr/>
            <p:nvPr/>
          </p:nvSpPr>
          <p:spPr>
            <a:xfrm>
              <a:off x="8565598" y="3088833"/>
              <a:ext cx="295662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Open Sans" pitchFamily="34" charset="0"/>
                  <a:cs typeface="Calibri" panose="020F0502020204030204" pitchFamily="34" charset="0"/>
                </a:rPr>
                <a:t>T</a:t>
              </a:r>
              <a:r>
                <a:rPr lang="en-US" altLang="zh-CN" sz="2400" b="1" dirty="0">
                  <a:latin typeface="Calibri" panose="020F0502020204030204" pitchFamily="34" charset="0"/>
                  <a:ea typeface="Open Sans" pitchFamily="34" charset="0"/>
                  <a:cs typeface="Calibri" panose="020F0502020204030204" pitchFamily="34" charset="0"/>
                </a:rPr>
                <a:t>eaching </a:t>
              </a:r>
              <a:r>
                <a:rPr lang="en-US" altLang="zh-CN" sz="2400" b="1" dirty="0">
                  <a:solidFill>
                    <a:srgbClr val="E53A40"/>
                  </a:solidFill>
                  <a:latin typeface="Calibri" panose="020F0502020204030204" pitchFamily="34" charset="0"/>
                  <a:ea typeface="Open Sans" pitchFamily="34" charset="0"/>
                  <a:cs typeface="Calibri" panose="020F0502020204030204" pitchFamily="34" charset="0"/>
                </a:rPr>
                <a:t>P</a:t>
              </a:r>
              <a:r>
                <a:rPr lang="en-US" altLang="zh-CN" sz="2400" b="1" dirty="0">
                  <a:latin typeface="Calibri" panose="020F0502020204030204" pitchFamily="34" charset="0"/>
                  <a:ea typeface="Open Sans" pitchFamily="34" charset="0"/>
                  <a:cs typeface="Calibri" panose="020F0502020204030204" pitchFamily="34" charset="0"/>
                </a:rPr>
                <a:t>rocess</a:t>
              </a:r>
              <a:endParaRPr lang="en-US" sz="2400" b="1" dirty="0"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155" y="3607299"/>
              <a:ext cx="2600052" cy="128027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685" y="2600875"/>
            <a:ext cx="2116514" cy="96020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24" name="矩形 2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Design of Unit 6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064" y="3155092"/>
            <a:ext cx="3079614" cy="5829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55767" y="4010928"/>
            <a:ext cx="161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E1C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argument</a:t>
            </a:r>
            <a:endParaRPr lang="zh-CN" altLang="en-US" sz="2000" b="1" dirty="0">
              <a:solidFill>
                <a:srgbClr val="EE1C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96000" y="4621401"/>
            <a:ext cx="161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E1C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opinions</a:t>
            </a:r>
            <a:endParaRPr lang="zh-CN" altLang="en-US" sz="2000" b="1" dirty="0">
              <a:solidFill>
                <a:srgbClr val="EE1C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4000" decel="46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-14288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05734" y="1445968"/>
            <a:ext cx="6213197" cy="1296675"/>
            <a:chOff x="3366533" y="1309093"/>
            <a:chExt cx="6213197" cy="1296675"/>
          </a:xfrm>
        </p:grpSpPr>
        <p:sp>
          <p:nvSpPr>
            <p:cNvPr id="18" name="圆角矩形 17"/>
            <p:cNvSpPr/>
            <p:nvPr/>
          </p:nvSpPr>
          <p:spPr>
            <a:xfrm>
              <a:off x="3366533" y="1309093"/>
              <a:ext cx="5679400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82657" y="1350958"/>
              <a:ext cx="61970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Knowledge</a:t>
              </a: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master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subjunctive mood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without “if”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grasp usage of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participles &amp; vocabulary</a:t>
              </a:r>
              <a:endParaRPr lang="en-US" altLang="zh-CN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7545" y="2954210"/>
            <a:ext cx="5842037" cy="1692061"/>
            <a:chOff x="3364878" y="2600581"/>
            <a:chExt cx="5789932" cy="1692061"/>
          </a:xfrm>
        </p:grpSpPr>
        <p:sp>
          <p:nvSpPr>
            <p:cNvPr id="42" name="圆角矩形 41"/>
            <p:cNvSpPr/>
            <p:nvPr/>
          </p:nvSpPr>
          <p:spPr>
            <a:xfrm>
              <a:off x="3364878" y="2607440"/>
              <a:ext cx="5622651" cy="1685202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13736" y="2600581"/>
              <a:ext cx="57410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Skill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talk about gender equality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an argument 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 experiences and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observations</a:t>
              </a:r>
              <a:endParaRPr lang="en-US" altLang="zh-CN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17545" y="4911453"/>
            <a:ext cx="5669259" cy="1296675"/>
            <a:chOff x="3352799" y="4909691"/>
            <a:chExt cx="5622651" cy="1296675"/>
          </a:xfrm>
        </p:grpSpPr>
        <p:sp>
          <p:nvSpPr>
            <p:cNvPr id="43" name="圆角矩形 42"/>
            <p:cNvSpPr/>
            <p:nvPr/>
          </p:nvSpPr>
          <p:spPr>
            <a:xfrm>
              <a:off x="3352799" y="4909691"/>
              <a:ext cx="5622651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58782" y="4982643"/>
              <a:ext cx="5528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Quality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respect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others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regardless of gender</a:t>
              </a: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pursue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gender equality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34" name="矩形 3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</a:t>
            </a:r>
            <a:r>
              <a:rPr lang="en-US" altLang="zh-CN" sz="3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Objectives</a:t>
            </a:r>
            <a:endParaRPr lang="en-US" altLang="zh-CN" sz="32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68914" y="1032990"/>
            <a:ext cx="5417890" cy="176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08580"/>
                </a:solidFill>
              </a:ln>
              <a:solidFill>
                <a:srgbClr val="F08580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2698599" y="1822463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2698599" y="3446641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2698599" y="5213820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543" y="3122162"/>
            <a:ext cx="3414056" cy="646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" y="3618581"/>
            <a:ext cx="253615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46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-14288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05734" y="1445968"/>
            <a:ext cx="6213197" cy="1296675"/>
            <a:chOff x="3366533" y="1309093"/>
            <a:chExt cx="6213197" cy="1296675"/>
          </a:xfrm>
        </p:grpSpPr>
        <p:sp>
          <p:nvSpPr>
            <p:cNvPr id="18" name="圆角矩形 17"/>
            <p:cNvSpPr/>
            <p:nvPr/>
          </p:nvSpPr>
          <p:spPr>
            <a:xfrm>
              <a:off x="3366533" y="1309093"/>
              <a:ext cx="5679400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82657" y="1350958"/>
              <a:ext cx="61970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Knowledge</a:t>
              </a: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master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subjunctive mood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without “if”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grasp usage of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participles &amp; vocabulary</a:t>
              </a:r>
              <a:endParaRPr lang="en-US" altLang="zh-CN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7545" y="2954210"/>
            <a:ext cx="5842037" cy="1692061"/>
            <a:chOff x="3364878" y="2600581"/>
            <a:chExt cx="5789932" cy="1692061"/>
          </a:xfrm>
        </p:grpSpPr>
        <p:sp>
          <p:nvSpPr>
            <p:cNvPr id="42" name="圆角矩形 41"/>
            <p:cNvSpPr/>
            <p:nvPr/>
          </p:nvSpPr>
          <p:spPr>
            <a:xfrm>
              <a:off x="3364878" y="2607440"/>
              <a:ext cx="5622651" cy="1685202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13736" y="2600581"/>
              <a:ext cx="57410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Skill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talk about gender equality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an argument 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altLang="zh-CN" sz="2400" u="sng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 experiences and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observations</a:t>
              </a:r>
              <a:endParaRPr lang="en-US" altLang="zh-CN" sz="24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17545" y="4911453"/>
            <a:ext cx="5669259" cy="1296675"/>
            <a:chOff x="3352799" y="4909691"/>
            <a:chExt cx="5622651" cy="1296675"/>
          </a:xfrm>
        </p:grpSpPr>
        <p:sp>
          <p:nvSpPr>
            <p:cNvPr id="43" name="圆角矩形 42"/>
            <p:cNvSpPr/>
            <p:nvPr/>
          </p:nvSpPr>
          <p:spPr>
            <a:xfrm>
              <a:off x="3352799" y="4909691"/>
              <a:ext cx="5622651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58782" y="4982643"/>
              <a:ext cx="5528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Quality</a:t>
              </a:r>
            </a:p>
            <a:p>
              <a:r>
                <a:rPr lang="en-US" altLang="zh-CN" sz="2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·to respect others regardless of gender</a:t>
              </a:r>
            </a:p>
            <a:p>
              <a:r>
                <a:rPr lang="en-US" altLang="zh-CN" sz="2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·to pursue gender equality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34" name="矩形 3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</a:t>
            </a:r>
            <a:r>
              <a:rPr lang="en-US" altLang="zh-CN" sz="3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Objectives</a:t>
            </a:r>
            <a:endParaRPr lang="en-US" altLang="zh-CN" sz="32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68914" y="1032990"/>
            <a:ext cx="5417890" cy="176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08580"/>
                </a:solidFill>
              </a:ln>
              <a:solidFill>
                <a:srgbClr val="F08580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2698599" y="1822463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2698599" y="3446641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2698599" y="5213820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543" y="3122162"/>
            <a:ext cx="3414056" cy="646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" y="3618581"/>
            <a:ext cx="253615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01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-14288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05734" y="1445968"/>
            <a:ext cx="6213197" cy="1296675"/>
            <a:chOff x="3366533" y="1309093"/>
            <a:chExt cx="6213197" cy="1296675"/>
          </a:xfrm>
        </p:grpSpPr>
        <p:sp>
          <p:nvSpPr>
            <p:cNvPr id="18" name="圆角矩形 17"/>
            <p:cNvSpPr/>
            <p:nvPr/>
          </p:nvSpPr>
          <p:spPr>
            <a:xfrm>
              <a:off x="3366533" y="1309093"/>
              <a:ext cx="5679400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82657" y="1350958"/>
              <a:ext cx="61970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Knowledge</a:t>
              </a:r>
            </a:p>
            <a:p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master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subjunctive mood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without “if”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grasp usage of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participles &amp; vocabulary</a:t>
              </a:r>
              <a:endParaRPr lang="en-US" altLang="zh-CN" sz="24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7545" y="2954210"/>
            <a:ext cx="5842037" cy="1692061"/>
            <a:chOff x="3364878" y="2600581"/>
            <a:chExt cx="5789932" cy="1692061"/>
          </a:xfrm>
        </p:grpSpPr>
        <p:sp>
          <p:nvSpPr>
            <p:cNvPr id="42" name="圆角矩形 41"/>
            <p:cNvSpPr/>
            <p:nvPr/>
          </p:nvSpPr>
          <p:spPr>
            <a:xfrm>
              <a:off x="3364878" y="2607440"/>
              <a:ext cx="5622651" cy="1685202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13736" y="2600581"/>
              <a:ext cx="57410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Skill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talk about gender equality</a:t>
              </a: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an argument 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 experiences and </a:t>
              </a:r>
              <a:r>
                <a:rPr lang="en-US" altLang="zh-CN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observations</a:t>
              </a:r>
              <a:endParaRPr lang="en-US" altLang="zh-CN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17545" y="4911453"/>
            <a:ext cx="5669259" cy="1296675"/>
            <a:chOff x="3352799" y="4909691"/>
            <a:chExt cx="5622651" cy="1296675"/>
          </a:xfrm>
        </p:grpSpPr>
        <p:sp>
          <p:nvSpPr>
            <p:cNvPr id="43" name="圆角矩形 42"/>
            <p:cNvSpPr/>
            <p:nvPr/>
          </p:nvSpPr>
          <p:spPr>
            <a:xfrm>
              <a:off x="3352799" y="4909691"/>
              <a:ext cx="5622651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58782" y="4982643"/>
              <a:ext cx="5528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Quality</a:t>
              </a:r>
              <a:endParaRPr lang="en-US" altLang="zh-CN" sz="2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u="sng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respect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others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regardless of gender</a:t>
              </a:r>
            </a:p>
            <a:p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pursue </a:t>
              </a:r>
              <a:r>
                <a:rPr lang="en-US" altLang="zh-CN" sz="2400" u="sng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gender equality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34" name="矩形 3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</a:t>
            </a:r>
            <a:r>
              <a:rPr lang="en-US" altLang="zh-CN" sz="3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Objectives</a:t>
            </a:r>
            <a:endParaRPr lang="en-US" altLang="zh-CN" sz="32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68914" y="1032990"/>
            <a:ext cx="5417890" cy="176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08580"/>
                </a:solidFill>
              </a:ln>
              <a:solidFill>
                <a:srgbClr val="F08580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2698599" y="1822463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2698599" y="3446641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2698599" y="5213820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543" y="3122162"/>
            <a:ext cx="3414056" cy="646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" y="3618581"/>
            <a:ext cx="253615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49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-14288" y="6426000"/>
            <a:ext cx="9158288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35600" y="6303600"/>
            <a:ext cx="357188" cy="240506"/>
          </a:xfrm>
          <a:solidFill>
            <a:srgbClr val="EE1C39"/>
          </a:solidFill>
        </p:spPr>
        <p:txBody>
          <a:bodyPr/>
          <a:lstStyle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05734" y="1445968"/>
            <a:ext cx="6213197" cy="1296675"/>
            <a:chOff x="3366533" y="1309093"/>
            <a:chExt cx="6213197" cy="1296675"/>
          </a:xfrm>
        </p:grpSpPr>
        <p:sp>
          <p:nvSpPr>
            <p:cNvPr id="18" name="圆角矩形 17"/>
            <p:cNvSpPr/>
            <p:nvPr/>
          </p:nvSpPr>
          <p:spPr>
            <a:xfrm>
              <a:off x="3366533" y="1309093"/>
              <a:ext cx="5679400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82657" y="1350958"/>
              <a:ext cx="61970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Knowledge</a:t>
              </a:r>
            </a:p>
            <a:p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master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subjunctive mood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without “if”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grasp usage of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participles &amp; vocabulary</a:t>
              </a:r>
              <a:endParaRPr lang="en-US" altLang="zh-CN" sz="24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7545" y="2954210"/>
            <a:ext cx="5842037" cy="1692061"/>
            <a:chOff x="3364878" y="2600581"/>
            <a:chExt cx="5789932" cy="1692061"/>
          </a:xfrm>
        </p:grpSpPr>
        <p:sp>
          <p:nvSpPr>
            <p:cNvPr id="42" name="圆角矩形 41"/>
            <p:cNvSpPr/>
            <p:nvPr/>
          </p:nvSpPr>
          <p:spPr>
            <a:xfrm>
              <a:off x="3364878" y="2607440"/>
              <a:ext cx="5622651" cy="1685202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13736" y="2600581"/>
              <a:ext cx="57410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Skill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talk about gender equality</a:t>
              </a:r>
            </a:p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an argument </a:t>
              </a:r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altLang="zh-CN" sz="2400" u="sng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 experiences and </a:t>
              </a:r>
              <a:r>
                <a:rPr lang="en-US" altLang="zh-CN" sz="2400" u="sng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observations</a:t>
              </a:r>
              <a:endParaRPr lang="en-US" altLang="zh-CN" sz="24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17545" y="4911453"/>
            <a:ext cx="5669259" cy="1296675"/>
            <a:chOff x="3352799" y="4909691"/>
            <a:chExt cx="5622651" cy="1296675"/>
          </a:xfrm>
        </p:grpSpPr>
        <p:sp>
          <p:nvSpPr>
            <p:cNvPr id="43" name="圆角矩形 42"/>
            <p:cNvSpPr/>
            <p:nvPr/>
          </p:nvSpPr>
          <p:spPr>
            <a:xfrm>
              <a:off x="3352799" y="4909691"/>
              <a:ext cx="5622651" cy="1296675"/>
            </a:xfrm>
            <a:prstGeom prst="roundRect">
              <a:avLst/>
            </a:prstGeom>
            <a:solidFill>
              <a:srgbClr val="F08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58782" y="4982643"/>
              <a:ext cx="5528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Quality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respect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others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regardless of gender</a:t>
              </a:r>
            </a:p>
            <a:p>
              <a:r>
                <a:rPr lang="en-US" altLang="zh-CN" sz="240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·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to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pursue </a:t>
              </a:r>
              <a:r>
                <a:rPr lang="en-US" altLang="zh-CN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gender equality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0" y="448215"/>
            <a:ext cx="1217250" cy="506977"/>
            <a:chOff x="3533690" y="533400"/>
            <a:chExt cx="1637426" cy="675969"/>
          </a:xfrm>
          <a:solidFill>
            <a:srgbClr val="EE1C39"/>
          </a:solidFill>
        </p:grpSpPr>
        <p:sp>
          <p:nvSpPr>
            <p:cNvPr id="34" name="矩形 33"/>
            <p:cNvSpPr/>
            <p:nvPr/>
          </p:nvSpPr>
          <p:spPr>
            <a:xfrm>
              <a:off x="3806724" y="533400"/>
              <a:ext cx="1364392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533690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82486" y="448215"/>
            <a:ext cx="622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Teaching </a:t>
            </a:r>
            <a:r>
              <a:rPr lang="en-US" altLang="zh-CN" sz="3200" dirty="0" smtClean="0"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Objectives</a:t>
            </a:r>
            <a:endParaRPr lang="en-US" altLang="zh-CN" sz="3200" dirty="0">
              <a:latin typeface="Calibri" panose="020F0502020204030204" pitchFamily="34" charset="0"/>
              <a:ea typeface="Arial Unicode MS" panose="020B0604020202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68914" y="1032990"/>
            <a:ext cx="5417890" cy="176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08580"/>
                </a:solidFill>
              </a:ln>
              <a:solidFill>
                <a:srgbClr val="F08580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2698599" y="1822463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2698599" y="3446641"/>
            <a:ext cx="333829" cy="18868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2698599" y="5213820"/>
            <a:ext cx="333829" cy="188685"/>
          </a:xfrm>
          <a:prstGeom prst="chevron">
            <a:avLst/>
          </a:prstGeom>
          <a:solidFill>
            <a:srgbClr val="EE1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543" y="3122162"/>
            <a:ext cx="3414056" cy="646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8" y="3618581"/>
            <a:ext cx="253615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22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自定义 3">
      <a:majorFont>
        <a:latin typeface="Roboto"/>
        <a:ea typeface="微软雅黑"/>
        <a:cs typeface=""/>
      </a:majorFont>
      <a:minorFont>
        <a:latin typeface="Open Sans"/>
        <a:ea typeface="冬青黑体简体中文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1C3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A7AA9D"/>
    </a:accent3>
    <a:accent4>
      <a:srgbClr val="2192BC"/>
    </a:accent4>
    <a:accent5>
      <a:srgbClr val="354B5E"/>
    </a:accent5>
    <a:accent6>
      <a:srgbClr val="BFBFBF"/>
    </a:accent6>
    <a:hlink>
      <a:srgbClr val="D74B4B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10406</TotalTime>
  <Words>1611</Words>
  <Application>Microsoft Office PowerPoint</Application>
  <PresentationFormat>全屏显示(4:3)</PresentationFormat>
  <Paragraphs>217</Paragraphs>
  <Slides>32</Slides>
  <Notes>6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  <vt:variant>
        <vt:lpstr>自定义放映</vt:lpstr>
      </vt:variant>
      <vt:variant>
        <vt:i4>1</vt:i4>
      </vt:variant>
    </vt:vector>
  </HeadingPairs>
  <TitlesOfParts>
    <vt:vector size="45" baseType="lpstr">
      <vt:lpstr>Arial</vt:lpstr>
      <vt:lpstr>宋体</vt:lpstr>
      <vt:lpstr>Roboto</vt:lpstr>
      <vt:lpstr>Calibri</vt:lpstr>
      <vt:lpstr>Open Sans Light</vt:lpstr>
      <vt:lpstr>微软雅黑</vt:lpstr>
      <vt:lpstr>微软雅黑 Light</vt:lpstr>
      <vt:lpstr>Open Sans</vt:lpstr>
      <vt:lpstr>等线</vt:lpstr>
      <vt:lpstr>Arial Unicode MS</vt:lpstr>
      <vt:lpstr>冬青黑体简体中文 W3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1</cp:lastModifiedBy>
  <cp:revision>472</cp:revision>
  <dcterms:created xsi:type="dcterms:W3CDTF">2015-12-17T03:48:51Z</dcterms:created>
  <dcterms:modified xsi:type="dcterms:W3CDTF">2017-07-22T05:09:45Z</dcterms:modified>
</cp:coreProperties>
</file>