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78" r:id="rId5"/>
    <p:sldId id="281" r:id="rId6"/>
    <p:sldId id="264" r:id="rId7"/>
    <p:sldId id="259" r:id="rId8"/>
    <p:sldId id="269" r:id="rId9"/>
    <p:sldId id="282" r:id="rId10"/>
    <p:sldId id="267"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EDF7"/>
    <a:srgbClr val="FF9999"/>
    <a:srgbClr val="CCFFCC"/>
    <a:srgbClr val="8D25DB"/>
    <a:srgbClr val="35E7EB"/>
    <a:srgbClr val="F7D5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132" autoAdjust="0"/>
    <p:restoredTop sz="57766" autoAdjust="0"/>
  </p:normalViewPr>
  <p:slideViewPr>
    <p:cSldViewPr snapToGrid="0">
      <p:cViewPr varScale="1">
        <p:scale>
          <a:sx n="44" d="100"/>
          <a:sy n="44" d="100"/>
        </p:scale>
        <p:origin x="1818" y="60"/>
      </p:cViewPr>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4" Type="http://schemas.openxmlformats.org/officeDocument/2006/relationships/tableStyles" Target="tableStyles.xml"/><Relationship Id="rId13" Type="http://schemas.openxmlformats.org/officeDocument/2006/relationships/viewProps" Target="viewProps.xml"/><Relationship Id="rId12" Type="http://schemas.openxmlformats.org/officeDocument/2006/relationships/presProps" Target="presProps.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09FE91-AFE3-468A-8A27-955E6DA3844C}" type="datetimeFigureOut">
              <a:rPr lang="en-SG" smtClean="0"/>
            </a:fld>
            <a:endParaRPr lang="en-S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S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7F722E-22D0-4100-8E93-C9F455269D30}" type="slidenum">
              <a:rPr lang="en-SG" smtClean="0"/>
            </a:fld>
            <a:endParaRPr lang="en-SG"/>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altLang="en-US" sz="1200" kern="1200" dirty="0">
                <a:solidFill>
                  <a:schemeClr val="tx1"/>
                </a:solidFill>
                <a:effectLst/>
                <a:latin typeface="+mn-lt"/>
                <a:ea typeface="+mn-ea"/>
                <a:cs typeface="+mn-cs"/>
              </a:rPr>
              <a:t>Good morning,</a:t>
            </a:r>
            <a:r>
              <a:rPr lang="en-US" altLang="zh-CN" sz="1200" kern="1200" dirty="0">
                <a:solidFill>
                  <a:schemeClr val="tx1"/>
                </a:solidFill>
                <a:effectLst/>
                <a:latin typeface="+mn-lt"/>
                <a:ea typeface="+mn-ea"/>
                <a:cs typeface="+mn-cs"/>
              </a:rPr>
              <a:t> distinguished judges and dear teachers from all over the country, the lesson I’ll teach today is Journey through the Odyssey years.</a:t>
            </a:r>
            <a:endParaRPr lang="zh-CN" altLang="zh-CN"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57F722E-22D0-4100-8E93-C9F455269D30}" type="slidenum">
              <a:rPr lang="en-SG" smtClean="0"/>
            </a:fld>
            <a:endParaRPr lang="en-SG"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When I was preparing the lesson, I firstly read the text and made a student analysis, and then I knew that generally speaking, this text is understandable for our students without any difficult grammatical structures, although there are some new words. Therefore, in order to make students fully understand the lesson, there are three teaching focuses that we should pay special attention to. The first one is to make students understand the two key cultural concepts of “The Odyssey” and “the Odyssey years” which are totally new for them. The second one is to make students use the new writing technique of “comparison and contrast” to analyze the causes and characteristics of “the Odyssey years”. And the last one is to cultivate students’ critical thinking which will help them form their own opinions on how to cope with “the Odyssey years” in their  future lives. </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4CA43C1F-5D5A-42F6-9871-76C72A90EB53}"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sz="1200" kern="1200" dirty="0">
                <a:solidFill>
                  <a:schemeClr val="tx1"/>
                </a:solidFill>
                <a:effectLst/>
                <a:latin typeface="+mn-lt"/>
                <a:ea typeface="+mn-ea"/>
                <a:cs typeface="+mn-cs"/>
              </a:rPr>
              <a:t>So to fulfill these teaching aims, we have some tasks to finish, such as, for “comparison and contrast”, the text and an online reading material are presented to students to read, as well as three supplemented  exercises for students to finish. For “critical thinking”, students are required to draw a mind map like this to illustrate what they have learned and based on this, two opened-end questions are raised to trigger their thinking. As for “the Odyssey” and “the Odyssey years”, I  make a micro lecture to explain what “the Odyssey” is, and a flipped class is applied to illustrate the concept of “the odyssey years” . And in today’s presentation, I’ll focus on the flipped class. Here I have to tell you in advance, this flipped class is made on the basis of collecting data from the homework assignment of “how do you understand ‘the odyssey years’”. This question is left at the end of the micro lecture. And now, let’s come into the flipped class.</a:t>
            </a:r>
            <a:endParaRPr lang="zh-CN" altLang="zh-CN" sz="1200" kern="1200" dirty="0">
              <a:solidFill>
                <a:schemeClr val="tx1"/>
              </a:solidFill>
              <a:effectLst/>
              <a:latin typeface="+mn-lt"/>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sz="1200" kern="1200" dirty="0">
                <a:solidFill>
                  <a:schemeClr val="tx1"/>
                </a:solidFill>
                <a:effectLst/>
                <a:latin typeface="+mn-lt"/>
                <a:ea typeface="+mn-ea"/>
                <a:cs typeface="+mn-cs"/>
              </a:rPr>
              <a:t>So my dear students, do you still remember the question that I left in the micro-lecture? Yes, that’s “How do you understand the odyssey years?” Actually, I received all of your answers through the Internet, and when I pasted them into </a:t>
            </a:r>
            <a:r>
              <a:rPr lang="en-US" altLang="zh-CN" sz="1200" kern="1200" dirty="0" err="1">
                <a:solidFill>
                  <a:schemeClr val="tx1"/>
                </a:solidFill>
                <a:effectLst/>
                <a:latin typeface="+mn-lt"/>
                <a:ea typeface="+mn-ea"/>
                <a:cs typeface="+mn-cs"/>
              </a:rPr>
              <a:t>wordle</a:t>
            </a:r>
            <a:r>
              <a:rPr lang="en-US" altLang="zh-CN" sz="1200" kern="1200" dirty="0">
                <a:solidFill>
                  <a:schemeClr val="tx1"/>
                </a:solidFill>
                <a:effectLst/>
                <a:latin typeface="+mn-lt"/>
                <a:ea typeface="+mn-ea"/>
                <a:cs typeface="+mn-cs"/>
              </a:rPr>
              <a:t>, I got the following complicated yet fantastic picture. This picture tells me which word you used most to express your understanding of the odyssey year. So which word? Great, period. And other eye-catching words are: (can you tell me?) yes, challenges, struggle, experience, people, phase, years, suffering, difficult. As you can see the bigger size the words are, the more frequently you used them in your understanding. </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Therefore, answers including these words can be seen everywhere in your homework assignment. For example, this girl said “this term is closely related to the hero in Homer’s epic poem-Odysseus. After the winning of Trojan war, it took him nearly 10 years to go back home during which he has suffered a lot and experienced many adventures. I think, nowadays, the odyssey years has become a special term to characterize a certain period or phase, like man’s growing or struggling through difficult times”. </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When I read your answers, I was quite pleased because you’ve gained a right understanding from the micro-lecture, but as a reader, I still have some doubts. You said a certain period, so what do you mean by “certain”? that is to say, which life period are you talking about?  Adolescence, adulthood, or middle age? And how long does this period last? 1 year, 5 years, or even10 years?  And who is this man exactly? or How old is the man? As for struggling and difficult times, we know it means difficulties. I just wonder what do these people do to go through the difficulties? Therefore, this answer is too general. We need more details to make a complete picture of the odyssey years. So let’s read the definition of the odyssey years.</a:t>
            </a:r>
            <a:endParaRPr lang="zh-CN" altLang="zh-CN"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57F722E-22D0-4100-8E93-C9F455269D30}" type="slidenum">
              <a:rPr lang="en-SG" smtClean="0"/>
            </a:fld>
            <a:endParaRPr lang="en-SG"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sz="1200" kern="1200" dirty="0">
                <a:solidFill>
                  <a:schemeClr val="tx1"/>
                </a:solidFill>
                <a:effectLst/>
                <a:latin typeface="+mn-lt"/>
                <a:ea typeface="+mn-ea"/>
                <a:cs typeface="+mn-cs"/>
              </a:rPr>
              <a:t>Which is given by David Brooks on his article “the odyssey years” published on New York Times in 2007. It is “the decade of wandering that frequently occurs between adolescence and adulthood, during which 20-somethings go to school and take breaks from school. They live with friends and they live at home. They fall in and out of love. They try one career and they try another.”</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Well, my dear students, from this definition, can you find out the answers to the previously mentioned questions? For instance, Which life period does the odyssey years refer to? It refers to a stage between adolescence and adulthood. Actually it is newly appeared phase corresponding to the changes of modern world. How long does this life phase last? A decade. That’s right, 10 years.  Who will experience this stage? 20-somethings. That is to say, young people in their 20s.  And what do they do to go through the difficulties? Yes, this is their behavior. And we can detect pairs of opposite words here, such as “go to and take breaks. with friends and at home. in and out. one and another”. Through this description, my dear students, if I ask you to use one word to comment on their behavior, which word will immediately come into your mind? Changeable! Wow, I like your idea.  these young people always shift from one idea to another. They are wandering here and there. And why? Why do they do so? Don’t they know this will leave on us a not-very-good-impression of uncertainty? Or Just because they are immature? So next let’s come to our discussion part.</a:t>
            </a:r>
            <a:endParaRPr lang="zh-CN" altLang="zh-CN"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57F722E-22D0-4100-8E93-C9F455269D30}" type="slidenum">
              <a:rPr lang="en-SG" smtClean="0"/>
            </a:fld>
            <a:endParaRPr lang="en-SG"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sz="1200" kern="1200" dirty="0">
                <a:solidFill>
                  <a:schemeClr val="tx1"/>
                </a:solidFill>
                <a:effectLst/>
                <a:latin typeface="+mn-lt"/>
                <a:ea typeface="+mn-ea"/>
                <a:cs typeface="+mn-cs"/>
              </a:rPr>
              <a:t>Why do young people nowadays always shift their ideas? Excellence. Because they do not have a sense of direction in their life. They do not know where their future is. In fact, I think that is really a stressful time for young people. They are not used to the quickly changing society in the process of  from a schoolman to a social man</a:t>
            </a:r>
            <a:r>
              <a:rPr lang="en-US" altLang="zh-CN" sz="1200" kern="1200">
                <a:solidFill>
                  <a:schemeClr val="tx1"/>
                </a:solidFill>
                <a:effectLst/>
                <a:latin typeface="+mn-lt"/>
                <a:ea typeface="+mn-ea"/>
                <a:cs typeface="+mn-cs"/>
              </a:rPr>
              <a:t>. Some </a:t>
            </a:r>
            <a:r>
              <a:rPr lang="en-US" altLang="zh-CN" sz="1200" kern="1200" dirty="0">
                <a:solidFill>
                  <a:schemeClr val="tx1"/>
                </a:solidFill>
                <a:effectLst/>
                <a:latin typeface="+mn-lt"/>
                <a:ea typeface="+mn-ea"/>
                <a:cs typeface="+mn-cs"/>
              </a:rPr>
              <a:t>of them even live at home with their parents. So they have to tolerate the complaint from parents about their delayed permanent employment. And we suggest people like this just set up a goal and follow you</a:t>
            </a:r>
            <a:r>
              <a:rPr lang="en-SG" altLang="zh-CN" sz="1200" kern="1200" dirty="0">
                <a:solidFill>
                  <a:schemeClr val="tx1"/>
                </a:solidFill>
                <a:effectLst/>
                <a:latin typeface="+mn-lt"/>
                <a:ea typeface="+mn-ea"/>
                <a:cs typeface="+mn-cs"/>
              </a:rPr>
              <a:t>r</a:t>
            </a:r>
            <a:r>
              <a:rPr lang="en-US" altLang="zh-CN" sz="1200" kern="1200" dirty="0">
                <a:solidFill>
                  <a:schemeClr val="tx1"/>
                </a:solidFill>
                <a:effectLst/>
                <a:latin typeface="+mn-lt"/>
                <a:ea typeface="+mn-ea"/>
                <a:cs typeface="+mn-cs"/>
              </a:rPr>
              <a:t> heart. no matter how hard the situation is, please pursue and trust your ideas and aspirations. This life stage requires us to say yes to the things that interest us as well as things that scare us. Only in that way can you gradually make an ideal life for yourselves. Well, the above is my explanation of the odyssey years. Next </a:t>
            </a:r>
            <a:r>
              <a:rPr lang="en-SG" altLang="zh-CN" sz="1200" kern="1200" dirty="0">
                <a:solidFill>
                  <a:schemeClr val="tx1"/>
                </a:solidFill>
                <a:effectLst/>
                <a:latin typeface="+mn-lt"/>
                <a:ea typeface="+mn-ea"/>
                <a:cs typeface="+mn-cs"/>
              </a:rPr>
              <a:t>let’s check what you have learned just now</a:t>
            </a:r>
            <a:r>
              <a:rPr lang="en-US" altLang="zh-CN" sz="1200" kern="1200" dirty="0">
                <a:solidFill>
                  <a:schemeClr val="tx1"/>
                </a:solidFill>
                <a:effectLst/>
                <a:latin typeface="+mn-lt"/>
                <a:ea typeface="+mn-ea"/>
                <a:cs typeface="+mn-cs"/>
              </a:rPr>
              <a:t>.</a:t>
            </a:r>
            <a:endParaRPr lang="zh-CN" altLang="zh-CN" sz="1200" kern="1200" dirty="0">
              <a:solidFill>
                <a:schemeClr val="tx1"/>
              </a:solidFill>
              <a:effectLst/>
              <a:latin typeface="+mn-lt"/>
              <a:ea typeface="+mn-ea"/>
              <a:cs typeface="+mn-cs"/>
            </a:endParaRPr>
          </a:p>
          <a:p>
            <a:endParaRPr lang="en-SG" dirty="0"/>
          </a:p>
        </p:txBody>
      </p:sp>
      <p:sp>
        <p:nvSpPr>
          <p:cNvPr id="4" name="Slide Number Placeholder 3"/>
          <p:cNvSpPr>
            <a:spLocks noGrp="1"/>
          </p:cNvSpPr>
          <p:nvPr>
            <p:ph type="sldNum" sz="quarter" idx="10"/>
          </p:nvPr>
        </p:nvSpPr>
        <p:spPr/>
        <p:txBody>
          <a:bodyPr/>
          <a:lstStyle/>
          <a:p>
            <a:fld id="{357F722E-22D0-4100-8E93-C9F455269D30}" type="slidenum">
              <a:rPr lang="en-SG" smtClean="0"/>
            </a:fld>
            <a:endParaRPr lang="en-SG"/>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kern="1200" dirty="0">
                <a:solidFill>
                  <a:schemeClr val="tx1"/>
                </a:solidFill>
                <a:effectLst/>
                <a:latin typeface="+mn-lt"/>
                <a:ea typeface="+mn-ea"/>
                <a:cs typeface="+mn-cs"/>
              </a:rPr>
              <a:t>The first question “When do people usually experience the odyssey years”? Yes, the correct answer is B. Easy, right? And the second question “Which of the following words in you opinion can represent the odyssey years”?  You can choose more than one word. “uncertain” because they shift from one idea to another, and wander here and there. “struggling” because </a:t>
            </a:r>
            <a:r>
              <a:rPr lang="en-US" altLang="zh-CN" sz="1200" kern="1200">
                <a:solidFill>
                  <a:schemeClr val="tx1"/>
                </a:solidFill>
                <a:effectLst/>
                <a:latin typeface="+mn-lt"/>
                <a:ea typeface="+mn-ea"/>
                <a:cs typeface="+mn-cs"/>
              </a:rPr>
              <a:t>they come across </a:t>
            </a:r>
            <a:r>
              <a:rPr lang="en-US" altLang="zh-CN" sz="1200" kern="1200" dirty="0">
                <a:solidFill>
                  <a:schemeClr val="tx1"/>
                </a:solidFill>
                <a:effectLst/>
                <a:latin typeface="+mn-lt"/>
                <a:ea typeface="+mn-ea"/>
                <a:cs typeface="+mn-cs"/>
              </a:rPr>
              <a:t>a lot of difficulties in their lives. “stressful”, because they have their job, marriage and child-bearing delayed, and tolerated the complaint from their parents. “enlightening” because it is a life stage of self-discovery, you will finally know what you really want in your life if you follow your heart. </a:t>
            </a:r>
            <a:endParaRPr lang="zh-CN" altLang="zh-CN" sz="1200" kern="1200" dirty="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357F722E-22D0-4100-8E93-C9F455269D30}" type="slidenum">
              <a:rPr lang="en-SG" smtClean="0"/>
            </a:fld>
            <a:endParaRPr lang="en-SG"/>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B0B2BB4B-5F92-4AE1-B5B4-B3E84BFAF029}" type="datetimeFigureOut">
              <a:rPr lang="en-SG" smtClean="0"/>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82B06D13-F4C9-4CDB-AA0C-B6072E2FD95D}" type="slidenum">
              <a:rPr lang="en-SG" smtClean="0"/>
            </a:fld>
            <a:endParaRPr lang="en-SG"/>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B0B2BB4B-5F92-4AE1-B5B4-B3E84BFAF029}" type="datetimeFigureOut">
              <a:rPr lang="en-SG" smtClean="0"/>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82B06D13-F4C9-4CDB-AA0C-B6072E2FD95D}" type="slidenum">
              <a:rPr lang="en-SG" smtClean="0"/>
            </a:fld>
            <a:endParaRPr lang="en-SG"/>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showMasterSp="0">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B0B2BB4B-5F92-4AE1-B5B4-B3E84BFAF029}" type="datetimeFigureOut">
              <a:rPr lang="en-SG" smtClean="0"/>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82B06D13-F4C9-4CDB-AA0C-B6072E2FD95D}" type="slidenum">
              <a:rPr lang="en-SG" smtClean="0"/>
            </a:fld>
            <a:endParaRPr lang="en-SG"/>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自定义版式">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endParaRPr lang="zh-CN" altLang="en-US"/>
          </a:p>
        </p:txBody>
      </p:sp>
      <p:sp>
        <p:nvSpPr>
          <p:cNvPr id="7" name="日期占位符 3"/>
          <p:cNvSpPr>
            <a:spLocks noGrp="1" noChangeArrowheads="1"/>
          </p:cNvSpPr>
          <p:nvPr>
            <p:ph type="dt" sz="half" idx="2"/>
          </p:nvPr>
        </p:nvSpPr>
        <p:spPr bwMode="auto">
          <a:xfrm>
            <a:off x="838200" y="6356350"/>
            <a:ext cx="2743200" cy="365125"/>
          </a:xfrm>
          <a:prstGeom prst="rect">
            <a:avLst/>
          </a:prstGeom>
        </p:spPr>
        <p:txBody>
          <a:bodyPr vert="horz" wrap="square" lIns="91438" tIns="45719" rIns="91438" bIns="45719" numCol="1" anchor="ctr"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E5372AA7-F27F-4768-9F0D-E5B6486B67C3}"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SimSun" panose="02010600030101010101" pitchFamily="2" charset="-122"/>
                <a:cs typeface="+mn-cs"/>
              </a:rPr>
            </a:fld>
            <a:endParaRPr kumimoji="0" lang="zh-CN" altLang="en-US" sz="1900" b="0" i="0" u="none" strike="noStrike" kern="1200" cap="none" spc="0" normalizeH="0" baseline="0" noProof="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8" name="页脚占位符 4"/>
          <p:cNvSpPr>
            <a:spLocks noGrp="1" noChangeArrowheads="1"/>
          </p:cNvSpPr>
          <p:nvPr>
            <p:ph type="ftr" sz="quarter" idx="3"/>
          </p:nvPr>
        </p:nvSpPr>
        <p:spPr bwMode="auto">
          <a:xfrm>
            <a:off x="4038600" y="6356350"/>
            <a:ext cx="4114800" cy="365125"/>
          </a:xfrm>
          <a:prstGeom prst="rect">
            <a:avLst/>
          </a:prstGeom>
        </p:spPr>
        <p:txBody>
          <a:bodyPr vert="horz" wrap="square" lIns="91438" tIns="45719" rIns="91438" bIns="45719" numCol="1" anchor="ctr"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SimSun" panose="02010600030101010101" pitchFamily="2" charset="-122"/>
              <a:cs typeface="+mn-cs"/>
            </a:endParaRPr>
          </a:p>
        </p:txBody>
      </p:sp>
      <p:sp>
        <p:nvSpPr>
          <p:cNvPr id="9" name="灯片编号占位符 5"/>
          <p:cNvSpPr>
            <a:spLocks noGrp="1" noChangeArrowheads="1"/>
          </p:cNvSpPr>
          <p:nvPr>
            <p:ph type="sldNum" sz="quarter" idx="4"/>
          </p:nvPr>
        </p:nvSpPr>
        <p:spPr bwMode="auto">
          <a:xfrm>
            <a:off x="8610600" y="6356350"/>
            <a:ext cx="2743200" cy="365125"/>
          </a:xfrm>
          <a:prstGeom prst="rect">
            <a:avLst/>
          </a:prstGeom>
        </p:spPr>
        <p:txBody>
          <a:bodyPr vert="horz" wrap="square" lIns="91438" tIns="45719" rIns="91438" bIns="45719" numCol="1" anchor="ctr" anchorCtr="0" compatLnSpc="1"/>
          <a:lstStyle/>
          <a:p>
            <a:pPr algn="r" eaLnBrk="1" hangingPunct="1">
              <a:buChar char="•"/>
            </a:pPr>
            <a:fld id="{9A0DB2DC-4C9A-4742-B13C-FB6460FD3503}" type="slidenum">
              <a:rPr lang="zh-CN" altLang="en-US" dirty="0"/>
            </a:fld>
            <a:endParaRPr lang="zh-CN" altLang="en-US" dirty="0"/>
          </a:p>
        </p:txBody>
      </p:sp>
    </p:spTree>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B0B2BB4B-5F92-4AE1-B5B4-B3E84BFAF029}" type="datetimeFigureOut">
              <a:rPr lang="en-SG" smtClean="0"/>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82B06D13-F4C9-4CDB-AA0C-B6072E2FD95D}" type="slidenum">
              <a:rPr lang="en-SG" smtClean="0"/>
            </a:fld>
            <a:endParaRPr lang="en-SG"/>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endParaRPr lang="en-US"/>
          </a:p>
        </p:txBody>
      </p:sp>
      <p:sp>
        <p:nvSpPr>
          <p:cNvPr id="4" name="Date Placeholder 3"/>
          <p:cNvSpPr>
            <a:spLocks noGrp="1"/>
          </p:cNvSpPr>
          <p:nvPr>
            <p:ph type="dt" sz="half" idx="10"/>
          </p:nvPr>
        </p:nvSpPr>
        <p:spPr/>
        <p:txBody>
          <a:bodyPr/>
          <a:lstStyle/>
          <a:p>
            <a:fld id="{B0B2BB4B-5F92-4AE1-B5B4-B3E84BFAF029}" type="datetimeFigureOut">
              <a:rPr lang="en-SG" smtClean="0"/>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82B06D13-F4C9-4CDB-AA0C-B6072E2FD95D}" type="slidenum">
              <a:rPr lang="en-SG" smtClean="0"/>
            </a:fld>
            <a:endParaRPr lang="en-SG"/>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Date Placeholder 4"/>
          <p:cNvSpPr>
            <a:spLocks noGrp="1"/>
          </p:cNvSpPr>
          <p:nvPr>
            <p:ph type="dt" sz="half" idx="10"/>
          </p:nvPr>
        </p:nvSpPr>
        <p:spPr/>
        <p:txBody>
          <a:bodyPr/>
          <a:lstStyle/>
          <a:p>
            <a:fld id="{B0B2BB4B-5F92-4AE1-B5B4-B3E84BFAF029}" type="datetimeFigureOut">
              <a:rPr lang="en-SG" smtClean="0"/>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82B06D13-F4C9-4CDB-AA0C-B6072E2FD95D}" type="slidenum">
              <a:rPr lang="en-SG" smtClean="0"/>
            </a:fld>
            <a:endParaRPr lang="en-SG"/>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endParaRPr lang="en-US"/>
          </a:p>
        </p:txBody>
      </p:sp>
      <p:sp>
        <p:nvSpPr>
          <p:cNvPr id="6" name="Content Placeholder 5"/>
          <p:cNvSpPr>
            <a:spLocks noGrp="1"/>
          </p:cNvSpPr>
          <p:nvPr>
            <p:ph sz="quarter" idx="4"/>
          </p:nvPr>
        </p:nvSpPr>
        <p:spPr>
          <a:xfrm>
            <a:off x="5990888" y="2967788"/>
            <a:ext cx="4754880" cy="3341572"/>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7" name="Date Placeholder 6"/>
          <p:cNvSpPr>
            <a:spLocks noGrp="1"/>
          </p:cNvSpPr>
          <p:nvPr>
            <p:ph type="dt" sz="half" idx="10"/>
          </p:nvPr>
        </p:nvSpPr>
        <p:spPr/>
        <p:txBody>
          <a:bodyPr/>
          <a:lstStyle/>
          <a:p>
            <a:fld id="{B0B2BB4B-5F92-4AE1-B5B4-B3E84BFAF029}" type="datetimeFigureOut">
              <a:rPr lang="en-SG" smtClean="0"/>
            </a:fld>
            <a:endParaRPr lang="en-SG"/>
          </a:p>
        </p:txBody>
      </p:sp>
      <p:sp>
        <p:nvSpPr>
          <p:cNvPr id="8" name="Footer Placeholder 7"/>
          <p:cNvSpPr>
            <a:spLocks noGrp="1"/>
          </p:cNvSpPr>
          <p:nvPr>
            <p:ph type="ftr" sz="quarter" idx="11"/>
          </p:nvPr>
        </p:nvSpPr>
        <p:spPr/>
        <p:txBody>
          <a:bodyPr/>
          <a:lstStyle/>
          <a:p>
            <a:endParaRPr lang="en-SG"/>
          </a:p>
        </p:txBody>
      </p:sp>
      <p:sp>
        <p:nvSpPr>
          <p:cNvPr id="9" name="Slide Number Placeholder 8"/>
          <p:cNvSpPr>
            <a:spLocks noGrp="1"/>
          </p:cNvSpPr>
          <p:nvPr>
            <p:ph type="sldNum" sz="quarter" idx="12"/>
          </p:nvPr>
        </p:nvSpPr>
        <p:spPr/>
        <p:txBody>
          <a:bodyPr/>
          <a:lstStyle/>
          <a:p>
            <a:fld id="{82B06D13-F4C9-4CDB-AA0C-B6072E2FD95D}" type="slidenum">
              <a:rPr lang="en-SG" smtClean="0"/>
            </a:fld>
            <a:endParaRPr lang="en-SG"/>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0B2BB4B-5F92-4AE1-B5B4-B3E84BFAF029}" type="datetimeFigureOut">
              <a:rPr lang="en-SG" smtClean="0"/>
            </a:fld>
            <a:endParaRPr lang="en-SG"/>
          </a:p>
        </p:txBody>
      </p:sp>
      <p:sp>
        <p:nvSpPr>
          <p:cNvPr id="4" name="Footer Placeholder 3"/>
          <p:cNvSpPr>
            <a:spLocks noGrp="1"/>
          </p:cNvSpPr>
          <p:nvPr>
            <p:ph type="ftr" sz="quarter" idx="11"/>
          </p:nvPr>
        </p:nvSpPr>
        <p:spPr/>
        <p:txBody>
          <a:bodyPr/>
          <a:lstStyle/>
          <a:p>
            <a:endParaRPr lang="en-SG"/>
          </a:p>
        </p:txBody>
      </p:sp>
      <p:sp>
        <p:nvSpPr>
          <p:cNvPr id="5" name="Slide Number Placeholder 4"/>
          <p:cNvSpPr>
            <a:spLocks noGrp="1"/>
          </p:cNvSpPr>
          <p:nvPr>
            <p:ph type="sldNum" sz="quarter" idx="12"/>
          </p:nvPr>
        </p:nvSpPr>
        <p:spPr/>
        <p:txBody>
          <a:bodyPr/>
          <a:lstStyle/>
          <a:p>
            <a:fld id="{82B06D13-F4C9-4CDB-AA0C-B6072E2FD95D}" type="slidenum">
              <a:rPr lang="en-SG" smtClean="0"/>
            </a:fld>
            <a:endParaRPr lang="en-SG"/>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Sp="0">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B2BB4B-5F92-4AE1-B5B4-B3E84BFAF029}" type="datetimeFigureOut">
              <a:rPr lang="en-SG" smtClean="0"/>
            </a:fld>
            <a:endParaRPr lang="en-SG"/>
          </a:p>
        </p:txBody>
      </p:sp>
      <p:sp>
        <p:nvSpPr>
          <p:cNvPr id="3" name="Footer Placeholder 2"/>
          <p:cNvSpPr>
            <a:spLocks noGrp="1"/>
          </p:cNvSpPr>
          <p:nvPr>
            <p:ph type="ftr" sz="quarter" idx="11"/>
          </p:nvPr>
        </p:nvSpPr>
        <p:spPr/>
        <p:txBody>
          <a:bodyPr/>
          <a:lstStyle/>
          <a:p>
            <a:endParaRPr lang="en-SG"/>
          </a:p>
        </p:txBody>
      </p:sp>
      <p:sp>
        <p:nvSpPr>
          <p:cNvPr id="4" name="Slide Number Placeholder 3"/>
          <p:cNvSpPr>
            <a:spLocks noGrp="1"/>
          </p:cNvSpPr>
          <p:nvPr>
            <p:ph type="sldNum" sz="quarter" idx="12"/>
          </p:nvPr>
        </p:nvSpPr>
        <p:spPr/>
        <p:txBody>
          <a:bodyPr/>
          <a:lstStyle/>
          <a:p>
            <a:fld id="{82B06D13-F4C9-4CDB-AA0C-B6072E2FD95D}" type="slidenum">
              <a:rPr lang="en-SG" smtClean="0"/>
            </a:fld>
            <a:endParaRPr lang="en-SG"/>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endParaRPr lang="en-US"/>
          </a:p>
        </p:txBody>
      </p:sp>
      <p:sp>
        <p:nvSpPr>
          <p:cNvPr id="5" name="Date Placeholder 4"/>
          <p:cNvSpPr>
            <a:spLocks noGrp="1"/>
          </p:cNvSpPr>
          <p:nvPr>
            <p:ph type="dt" sz="half" idx="10"/>
          </p:nvPr>
        </p:nvSpPr>
        <p:spPr/>
        <p:txBody>
          <a:bodyPr/>
          <a:lstStyle/>
          <a:p>
            <a:fld id="{B0B2BB4B-5F92-4AE1-B5B4-B3E84BFAF029}" type="datetimeFigureOut">
              <a:rPr lang="en-SG" smtClean="0"/>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82B06D13-F4C9-4CDB-AA0C-B6072E2FD95D}" type="slidenum">
              <a:rPr lang="en-SG" smtClean="0"/>
            </a:fld>
            <a:endParaRPr lang="en-SG"/>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p:txBody>
          <a:bodyPr/>
          <a:lstStyle/>
          <a:p>
            <a:fld id="{B0B2BB4B-5F92-4AE1-B5B4-B3E84BFAF029}" type="datetimeFigureOut">
              <a:rPr lang="en-SG" smtClean="0"/>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82B06D13-F4C9-4CDB-AA0C-B6072E2FD95D}" type="slidenum">
              <a:rPr lang="en-SG" smtClean="0"/>
            </a:fld>
            <a:endParaRPr lang="en-SG"/>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B0B2BB4B-5F92-4AE1-B5B4-B3E84BFAF029}" type="datetimeFigureOut">
              <a:rPr lang="en-SG" smtClean="0"/>
            </a:fld>
            <a:endParaRPr lang="en-SG"/>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SG"/>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82B06D13-F4C9-4CDB-AA0C-B6072E2FD95D}" type="slidenum">
              <a:rPr lang="en-SG" smtClean="0"/>
            </a:fld>
            <a:endParaRPr lang="en-SG"/>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430" indent="-137160" algn="l" defTabSz="914400" rtl="0" eaLnBrk="1" latinLnBrk="0" hangingPunct="1">
        <a:lnSpc>
          <a:spcPct val="90000"/>
        </a:lnSpc>
        <a:spcBef>
          <a:spcPts val="200"/>
        </a:spcBef>
        <a:spcAft>
          <a:spcPts val="400"/>
        </a:spcAft>
        <a:buClr>
          <a:schemeClr val="accent1"/>
        </a:buClr>
        <a:buFont typeface="Wingdings 3" panose="05040102010807070707" pitchFamily="18" charset="2"/>
        <a:buChar char=""/>
        <a:defRPr sz="1800" kern="1200">
          <a:solidFill>
            <a:schemeClr val="tx1"/>
          </a:solidFill>
          <a:latin typeface="+mn-lt"/>
          <a:ea typeface="+mn-ea"/>
          <a:cs typeface="+mn-cs"/>
        </a:defRPr>
      </a:lvl2pPr>
      <a:lvl3pPr marL="448310" indent="-137160" algn="l" defTabSz="914400" rtl="0" eaLnBrk="1" latinLnBrk="0" hangingPunct="1">
        <a:lnSpc>
          <a:spcPct val="90000"/>
        </a:lnSpc>
        <a:spcBef>
          <a:spcPts val="200"/>
        </a:spcBef>
        <a:spcAft>
          <a:spcPts val="400"/>
        </a:spcAft>
        <a:buClr>
          <a:schemeClr val="accent1"/>
        </a:buClr>
        <a:buFont typeface="Wingdings 3" panose="05040102010807070707"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anose="05040102010807070707"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anose="05040102010807070707"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anose="05040102010807070707" pitchFamily="18" charset="2"/>
        <a:buChar char=""/>
        <a:defRPr sz="1400" kern="1200">
          <a:solidFill>
            <a:schemeClr val="tx1"/>
          </a:solidFill>
          <a:latin typeface="+mn-lt"/>
          <a:ea typeface="+mn-ea"/>
          <a:cs typeface="+mn-cs"/>
        </a:defRPr>
      </a:lvl6pPr>
      <a:lvl7pPr marL="1060450" indent="-137160" algn="l" defTabSz="914400" rtl="0" eaLnBrk="1" latinLnBrk="0" hangingPunct="1">
        <a:lnSpc>
          <a:spcPct val="90000"/>
        </a:lnSpc>
        <a:spcBef>
          <a:spcPts val="200"/>
        </a:spcBef>
        <a:spcAft>
          <a:spcPts val="400"/>
        </a:spcAft>
        <a:buClr>
          <a:schemeClr val="accent1"/>
        </a:buClr>
        <a:buFont typeface="Wingdings 3" panose="05040102010807070707" pitchFamily="18" charset="2"/>
        <a:buChar char=""/>
        <a:defRPr sz="1400" kern="1200">
          <a:solidFill>
            <a:schemeClr val="tx1"/>
          </a:solidFill>
          <a:latin typeface="+mn-lt"/>
          <a:ea typeface="+mn-ea"/>
          <a:cs typeface="+mn-cs"/>
        </a:defRPr>
      </a:lvl7pPr>
      <a:lvl8pPr marL="1216025" indent="-137160" algn="l" defTabSz="914400" rtl="0" eaLnBrk="1" latinLnBrk="0" hangingPunct="1">
        <a:lnSpc>
          <a:spcPct val="90000"/>
        </a:lnSpc>
        <a:spcBef>
          <a:spcPts val="200"/>
        </a:spcBef>
        <a:spcAft>
          <a:spcPts val="400"/>
        </a:spcAft>
        <a:buClr>
          <a:schemeClr val="accent1"/>
        </a:buClr>
        <a:buFont typeface="Wingdings 3" panose="05040102010807070707" pitchFamily="18" charset="2"/>
        <a:buChar char=""/>
        <a:defRPr sz="1400" kern="1200">
          <a:solidFill>
            <a:schemeClr val="tx1"/>
          </a:solidFill>
          <a:latin typeface="+mn-lt"/>
          <a:ea typeface="+mn-ea"/>
          <a:cs typeface="+mn-cs"/>
        </a:defRPr>
      </a:lvl8pPr>
      <a:lvl9pPr marL="1362710" indent="-137160" algn="l" defTabSz="914400" rtl="0" eaLnBrk="1" latinLnBrk="0" hangingPunct="1">
        <a:lnSpc>
          <a:spcPct val="90000"/>
        </a:lnSpc>
        <a:spcBef>
          <a:spcPts val="200"/>
        </a:spcBef>
        <a:spcAft>
          <a:spcPts val="400"/>
        </a:spcAft>
        <a:buClr>
          <a:schemeClr val="accent1"/>
        </a:buClr>
        <a:buFont typeface="Wingdings 3" panose="05040102010807070707"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2.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6" Type="http://schemas.openxmlformats.org/officeDocument/2006/relationships/notesSlide" Target="../notesSlides/notesSlide2.xml"/><Relationship Id="rId15" Type="http://schemas.openxmlformats.org/officeDocument/2006/relationships/slideLayout" Target="../slideLayouts/slideLayout7.xml"/><Relationship Id="rId14" Type="http://schemas.openxmlformats.org/officeDocument/2006/relationships/tags" Target="../tags/tag14.xml"/><Relationship Id="rId13" Type="http://schemas.openxmlformats.org/officeDocument/2006/relationships/tags" Target="../tags/tag13.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9" Type="http://schemas.openxmlformats.org/officeDocument/2006/relationships/image" Target="../media/image6.png"/><Relationship Id="rId8" Type="http://schemas.openxmlformats.org/officeDocument/2006/relationships/tags" Target="../tags/tag19.xml"/><Relationship Id="rId7" Type="http://schemas.openxmlformats.org/officeDocument/2006/relationships/tags" Target="../tags/tag18.xml"/><Relationship Id="rId6" Type="http://schemas.openxmlformats.org/officeDocument/2006/relationships/image" Target="../media/image5.jpeg"/><Relationship Id="rId5" Type="http://schemas.openxmlformats.org/officeDocument/2006/relationships/tags" Target="../tags/tag17.xml"/><Relationship Id="rId4" Type="http://schemas.openxmlformats.org/officeDocument/2006/relationships/tags" Target="../tags/tag16.xml"/><Relationship Id="rId3" Type="http://schemas.openxmlformats.org/officeDocument/2006/relationships/tags" Target="../tags/tag15.xml"/><Relationship Id="rId24" Type="http://schemas.openxmlformats.org/officeDocument/2006/relationships/notesSlide" Target="../notesSlides/notesSlide3.xml"/><Relationship Id="rId23" Type="http://schemas.openxmlformats.org/officeDocument/2006/relationships/slideLayout" Target="../slideLayouts/slideLayout7.xml"/><Relationship Id="rId22" Type="http://schemas.openxmlformats.org/officeDocument/2006/relationships/tags" Target="../tags/tag27.xml"/><Relationship Id="rId21" Type="http://schemas.openxmlformats.org/officeDocument/2006/relationships/tags" Target="../tags/tag26.xml"/><Relationship Id="rId20" Type="http://schemas.openxmlformats.org/officeDocument/2006/relationships/image" Target="../media/image11.png"/><Relationship Id="rId2" Type="http://schemas.openxmlformats.org/officeDocument/2006/relationships/image" Target="../media/image4.jpeg"/><Relationship Id="rId19" Type="http://schemas.microsoft.com/office/2007/relationships/hdphoto" Target="../media/image10.png"/><Relationship Id="rId18" Type="http://schemas.openxmlformats.org/officeDocument/2006/relationships/image" Target="../media/image9.png"/><Relationship Id="rId17" Type="http://schemas.openxmlformats.org/officeDocument/2006/relationships/image" Target="../media/image8.png"/><Relationship Id="rId16" Type="http://schemas.openxmlformats.org/officeDocument/2006/relationships/tags" Target="../tags/tag25.xml"/><Relationship Id="rId15" Type="http://schemas.openxmlformats.org/officeDocument/2006/relationships/tags" Target="../tags/tag24.xml"/><Relationship Id="rId14" Type="http://schemas.openxmlformats.org/officeDocument/2006/relationships/tags" Target="../tags/tag23.xml"/><Relationship Id="rId13" Type="http://schemas.openxmlformats.org/officeDocument/2006/relationships/tags" Target="../tags/tag22.xml"/><Relationship Id="rId12" Type="http://schemas.openxmlformats.org/officeDocument/2006/relationships/tags" Target="../tags/tag21.xml"/><Relationship Id="rId11" Type="http://schemas.openxmlformats.org/officeDocument/2006/relationships/tags" Target="../tags/tag20.xml"/><Relationship Id="rId10" Type="http://schemas.openxmlformats.org/officeDocument/2006/relationships/image" Target="../media/image7.png"/><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2.xml"/><Relationship Id="rId4" Type="http://schemas.openxmlformats.org/officeDocument/2006/relationships/tags" Target="../tags/tag29.xml"/><Relationship Id="rId3" Type="http://schemas.openxmlformats.org/officeDocument/2006/relationships/tags" Target="../tags/tag28.xml"/><Relationship Id="rId2" Type="http://schemas.openxmlformats.org/officeDocument/2006/relationships/image" Target="../media/image13.jpeg"/><Relationship Id="rId1" Type="http://schemas.openxmlformats.org/officeDocument/2006/relationships/image" Target="../media/image12.jpe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2.xml"/><Relationship Id="rId2" Type="http://schemas.openxmlformats.org/officeDocument/2006/relationships/tags" Target="../tags/tag31.xml"/><Relationship Id="rId1" Type="http://schemas.openxmlformats.org/officeDocument/2006/relationships/tags" Target="../tags/tag30.xml"/></Relationships>
</file>

<file path=ppt/slides/_rels/slide6.xml.rels><?xml version="1.0" encoding="UTF-8" standalone="yes"?>
<Relationships xmlns="http://schemas.openxmlformats.org/package/2006/relationships"><Relationship Id="rId8" Type="http://schemas.openxmlformats.org/officeDocument/2006/relationships/notesSlide" Target="../notesSlides/notesSlide6.xml"/><Relationship Id="rId7"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tags" Target="../tags/tag3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33.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9.jpeg"/><Relationship Id="rId1" Type="http://schemas.openxmlformats.org/officeDocument/2006/relationships/tags" Target="../tags/tag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227067" y="4517226"/>
            <a:ext cx="2177142" cy="2340774"/>
          </a:xfrm>
          <a:prstGeom prst="rect">
            <a:avLst/>
          </a:prstGeom>
          <a:noFill/>
          <a:ln>
            <a:noFill/>
          </a:ln>
          <a:effectLst>
            <a:outerShdw blurRad="76200" dir="13500000" sy="23000" kx="1200000" algn="br" rotWithShape="0">
              <a:srgbClr val="FF0000">
                <a:alpha val="20000"/>
              </a:srgbClr>
            </a:outerShdw>
            <a:softEdge rad="31750"/>
          </a:effectLst>
        </p:spPr>
        <p:style>
          <a:lnRef idx="0">
            <a:scrgbClr r="0" g="0" b="0"/>
          </a:lnRef>
          <a:fillRef idx="0">
            <a:scrgbClr r="0" g="0" b="0"/>
          </a:fillRef>
          <a:effectRef idx="0">
            <a:scrgbClr r="0" g="0" b="0"/>
          </a:effectRef>
          <a:fontRef idx="minor">
            <a:schemeClr val="accent1"/>
          </a:fontRef>
        </p:style>
      </p:pic>
      <p:sp>
        <p:nvSpPr>
          <p:cNvPr id="6" name="TextBox 5"/>
          <p:cNvSpPr txBox="1"/>
          <p:nvPr/>
        </p:nvSpPr>
        <p:spPr>
          <a:xfrm>
            <a:off x="506437" y="5364447"/>
            <a:ext cx="7973401" cy="584775"/>
          </a:xfrm>
          <a:prstGeom prst="rect">
            <a:avLst/>
          </a:prstGeom>
          <a:noFill/>
        </p:spPr>
        <p:txBody>
          <a:bodyPr wrap="none" rtlCol="0">
            <a:spAutoFit/>
          </a:bodyPr>
          <a:lstStyle/>
          <a:p>
            <a:r>
              <a:rPr lang="en-SG" sz="3200" dirty="0">
                <a:solidFill>
                  <a:srgbClr val="C00000"/>
                </a:solidFill>
                <a:latin typeface="Arial" panose="020B0604020202020204" pitchFamily="34" charset="0"/>
                <a:cs typeface="Arial" panose="020B0604020202020204" pitchFamily="34" charset="0"/>
              </a:rPr>
              <a:t>Unit 3 Journey through the Odyssey Years </a:t>
            </a:r>
            <a:endParaRPr lang="en-SG" sz="3200" dirty="0">
              <a:solidFill>
                <a:srgbClr val="C00000"/>
              </a:solidFill>
              <a:latin typeface="Arial" panose="020B0604020202020204" pitchFamily="34" charset="0"/>
              <a:cs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p:cNvGrpSpPr/>
          <p:nvPr>
            <p:custDataLst>
              <p:tags r:id="rId1"/>
            </p:custDataLst>
          </p:nvPr>
        </p:nvGrpSpPr>
        <p:grpSpPr>
          <a:xfrm>
            <a:off x="6708878" y="1213673"/>
            <a:ext cx="4837430" cy="1784808"/>
            <a:chOff x="2911751" y="2570054"/>
            <a:chExt cx="4376477" cy="1614735"/>
          </a:xfrm>
        </p:grpSpPr>
        <p:sp>
          <p:nvSpPr>
            <p:cNvPr id="11" name="任意多边形 10"/>
            <p:cNvSpPr/>
            <p:nvPr>
              <p:custDataLst>
                <p:tags r:id="rId2"/>
              </p:custDataLst>
            </p:nvPr>
          </p:nvSpPr>
          <p:spPr>
            <a:xfrm>
              <a:off x="2911751" y="2570054"/>
              <a:ext cx="1095376" cy="1614735"/>
            </a:xfrm>
            <a:custGeom>
              <a:avLst/>
              <a:gdLst>
                <a:gd name="connsiteX0" fmla="*/ 552450 w 1104900"/>
                <a:gd name="connsiteY0" fmla="*/ 0 h 1628775"/>
                <a:gd name="connsiteX1" fmla="*/ 1104900 w 1104900"/>
                <a:gd name="connsiteY1" fmla="*/ 552450 h 1628775"/>
                <a:gd name="connsiteX2" fmla="*/ 861330 w 1104900"/>
                <a:gd name="connsiteY2" fmla="*/ 1010551 h 1628775"/>
                <a:gd name="connsiteX3" fmla="*/ 854868 w 1104900"/>
                <a:gd name="connsiteY3" fmla="*/ 1014058 h 1628775"/>
                <a:gd name="connsiteX4" fmla="*/ 1057275 w 1104900"/>
                <a:gd name="connsiteY4" fmla="*/ 1628775 h 1628775"/>
                <a:gd name="connsiteX5" fmla="*/ 95250 w 1104900"/>
                <a:gd name="connsiteY5" fmla="*/ 1628775 h 1628775"/>
                <a:gd name="connsiteX6" fmla="*/ 275516 w 1104900"/>
                <a:gd name="connsiteY6" fmla="*/ 1027890 h 1628775"/>
                <a:gd name="connsiteX7" fmla="*/ 243570 w 1104900"/>
                <a:gd name="connsiteY7" fmla="*/ 1010551 h 1628775"/>
                <a:gd name="connsiteX8" fmla="*/ 0 w 1104900"/>
                <a:gd name="connsiteY8" fmla="*/ 552450 h 1628775"/>
                <a:gd name="connsiteX9" fmla="*/ 552450 w 1104900"/>
                <a:gd name="connsiteY9" fmla="*/ 0 h 162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4900" h="1628775">
                  <a:moveTo>
                    <a:pt x="552450" y="0"/>
                  </a:moveTo>
                  <a:cubicBezTo>
                    <a:pt x="857560" y="0"/>
                    <a:pt x="1104900" y="247340"/>
                    <a:pt x="1104900" y="552450"/>
                  </a:cubicBezTo>
                  <a:cubicBezTo>
                    <a:pt x="1104900" y="743144"/>
                    <a:pt x="1008283" y="911271"/>
                    <a:pt x="861330" y="1010551"/>
                  </a:cubicBezTo>
                  <a:lnTo>
                    <a:pt x="854868" y="1014058"/>
                  </a:lnTo>
                  <a:lnTo>
                    <a:pt x="1057275" y="1628775"/>
                  </a:lnTo>
                  <a:lnTo>
                    <a:pt x="95250" y="1628775"/>
                  </a:lnTo>
                  <a:lnTo>
                    <a:pt x="275516" y="1027890"/>
                  </a:lnTo>
                  <a:lnTo>
                    <a:pt x="243570" y="1010551"/>
                  </a:lnTo>
                  <a:cubicBezTo>
                    <a:pt x="96617" y="911271"/>
                    <a:pt x="0" y="743144"/>
                    <a:pt x="0" y="552450"/>
                  </a:cubicBezTo>
                  <a:cubicBezTo>
                    <a:pt x="0" y="247340"/>
                    <a:pt x="247340" y="0"/>
                    <a:pt x="552450" y="0"/>
                  </a:cubicBezTo>
                  <a:close/>
                </a:path>
              </a:pathLst>
            </a:custGeom>
            <a:solidFill>
              <a:schemeClr val="accent4"/>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ym typeface="Arial" panose="020B0604020202020204" pitchFamily="34" charset="0"/>
              </a:endParaRPr>
            </a:p>
          </p:txBody>
        </p:sp>
        <p:sp>
          <p:nvSpPr>
            <p:cNvPr id="18" name="文本框 17"/>
            <p:cNvSpPr txBox="1"/>
            <p:nvPr>
              <p:custDataLst>
                <p:tags r:id="rId3"/>
              </p:custDataLst>
            </p:nvPr>
          </p:nvSpPr>
          <p:spPr>
            <a:xfrm>
              <a:off x="3897004" y="3566222"/>
              <a:ext cx="3391224" cy="369972"/>
            </a:xfrm>
            <a:prstGeom prst="rect">
              <a:avLst/>
            </a:prstGeom>
            <a:noFill/>
          </p:spPr>
          <p:txBody>
            <a:bodyPr wrap="square" rtlCol="0" anchor="ctr" anchorCtr="0">
              <a:noAutofit/>
            </a:bodyPr>
            <a:lstStyle/>
            <a:p>
              <a:r>
                <a:rPr lang="en-US" altLang="da-DK" sz="2800" dirty="0">
                  <a:latin typeface="Arial" panose="020B0604020202020204" pitchFamily="34" charset="0"/>
                  <a:sym typeface="Arial" panose="020B0604020202020204" pitchFamily="34" charset="0"/>
                </a:rPr>
                <a:t>understandable</a:t>
              </a:r>
              <a:endParaRPr lang="en-US" altLang="da-DK" sz="2800" dirty="0">
                <a:latin typeface="Arial" panose="020B0604020202020204" pitchFamily="34" charset="0"/>
                <a:sym typeface="Arial" panose="020B0604020202020204" pitchFamily="34" charset="0"/>
              </a:endParaRPr>
            </a:p>
          </p:txBody>
        </p:sp>
      </p:grpSp>
      <p:grpSp>
        <p:nvGrpSpPr>
          <p:cNvPr id="24" name="组合 23"/>
          <p:cNvGrpSpPr/>
          <p:nvPr>
            <p:custDataLst>
              <p:tags r:id="rId4"/>
            </p:custDataLst>
          </p:nvPr>
        </p:nvGrpSpPr>
        <p:grpSpPr>
          <a:xfrm>
            <a:off x="4872023" y="2374102"/>
            <a:ext cx="7030582" cy="1784807"/>
            <a:chOff x="1708396" y="3155149"/>
            <a:chExt cx="6360646" cy="1614735"/>
          </a:xfrm>
        </p:grpSpPr>
        <p:sp>
          <p:nvSpPr>
            <p:cNvPr id="10" name="任意多边形 9"/>
            <p:cNvSpPr/>
            <p:nvPr>
              <p:custDataLst>
                <p:tags r:id="rId5"/>
              </p:custDataLst>
            </p:nvPr>
          </p:nvSpPr>
          <p:spPr>
            <a:xfrm>
              <a:off x="1708396" y="3155149"/>
              <a:ext cx="1095376" cy="1614735"/>
            </a:xfrm>
            <a:custGeom>
              <a:avLst/>
              <a:gdLst>
                <a:gd name="connsiteX0" fmla="*/ 552450 w 1104900"/>
                <a:gd name="connsiteY0" fmla="*/ 0 h 1628775"/>
                <a:gd name="connsiteX1" fmla="*/ 1104900 w 1104900"/>
                <a:gd name="connsiteY1" fmla="*/ 552450 h 1628775"/>
                <a:gd name="connsiteX2" fmla="*/ 861330 w 1104900"/>
                <a:gd name="connsiteY2" fmla="*/ 1010551 h 1628775"/>
                <a:gd name="connsiteX3" fmla="*/ 854868 w 1104900"/>
                <a:gd name="connsiteY3" fmla="*/ 1014058 h 1628775"/>
                <a:gd name="connsiteX4" fmla="*/ 1057275 w 1104900"/>
                <a:gd name="connsiteY4" fmla="*/ 1628775 h 1628775"/>
                <a:gd name="connsiteX5" fmla="*/ 95250 w 1104900"/>
                <a:gd name="connsiteY5" fmla="*/ 1628775 h 1628775"/>
                <a:gd name="connsiteX6" fmla="*/ 275516 w 1104900"/>
                <a:gd name="connsiteY6" fmla="*/ 1027890 h 1628775"/>
                <a:gd name="connsiteX7" fmla="*/ 243570 w 1104900"/>
                <a:gd name="connsiteY7" fmla="*/ 1010551 h 1628775"/>
                <a:gd name="connsiteX8" fmla="*/ 0 w 1104900"/>
                <a:gd name="connsiteY8" fmla="*/ 552450 h 1628775"/>
                <a:gd name="connsiteX9" fmla="*/ 552450 w 1104900"/>
                <a:gd name="connsiteY9" fmla="*/ 0 h 162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4900" h="1628775">
                  <a:moveTo>
                    <a:pt x="552450" y="0"/>
                  </a:moveTo>
                  <a:cubicBezTo>
                    <a:pt x="857560" y="0"/>
                    <a:pt x="1104900" y="247340"/>
                    <a:pt x="1104900" y="552450"/>
                  </a:cubicBezTo>
                  <a:cubicBezTo>
                    <a:pt x="1104900" y="743144"/>
                    <a:pt x="1008283" y="911271"/>
                    <a:pt x="861330" y="1010551"/>
                  </a:cubicBezTo>
                  <a:lnTo>
                    <a:pt x="854868" y="1014058"/>
                  </a:lnTo>
                  <a:lnTo>
                    <a:pt x="1057275" y="1628775"/>
                  </a:lnTo>
                  <a:lnTo>
                    <a:pt x="95250" y="1628775"/>
                  </a:lnTo>
                  <a:lnTo>
                    <a:pt x="275516" y="1027890"/>
                  </a:lnTo>
                  <a:lnTo>
                    <a:pt x="243570" y="1010551"/>
                  </a:lnTo>
                  <a:cubicBezTo>
                    <a:pt x="96617" y="911271"/>
                    <a:pt x="0" y="743144"/>
                    <a:pt x="0" y="552450"/>
                  </a:cubicBezTo>
                  <a:cubicBezTo>
                    <a:pt x="0" y="247340"/>
                    <a:pt x="247340" y="0"/>
                    <a:pt x="552450" y="0"/>
                  </a:cubicBezTo>
                  <a:close/>
                </a:path>
              </a:pathLst>
            </a:custGeom>
            <a:solidFill>
              <a:schemeClr val="accent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ym typeface="Arial" panose="020B0604020202020204" pitchFamily="34" charset="0"/>
              </a:endParaRPr>
            </a:p>
          </p:txBody>
        </p:sp>
        <p:sp>
          <p:nvSpPr>
            <p:cNvPr id="17" name="文本框 16"/>
            <p:cNvSpPr txBox="1"/>
            <p:nvPr>
              <p:custDataLst>
                <p:tags r:id="rId6"/>
              </p:custDataLst>
            </p:nvPr>
          </p:nvSpPr>
          <p:spPr>
            <a:xfrm>
              <a:off x="2803772" y="4362014"/>
              <a:ext cx="5265270" cy="373781"/>
            </a:xfrm>
            <a:prstGeom prst="rect">
              <a:avLst/>
            </a:prstGeom>
            <a:noFill/>
          </p:spPr>
          <p:txBody>
            <a:bodyPr wrap="square" rtlCol="0" anchor="ctr" anchorCtr="0">
              <a:noAutofit/>
            </a:bodyPr>
            <a:lstStyle/>
            <a:p>
              <a:r>
                <a:rPr lang="en-US" altLang="da-DK" sz="2600" i="1" dirty="0">
                  <a:latin typeface="Arial" panose="020B0604020202020204" pitchFamily="34" charset="0"/>
                  <a:sym typeface="Arial" panose="020B0604020202020204" pitchFamily="34" charset="0"/>
                </a:rPr>
                <a:t>The Odyssey</a:t>
              </a:r>
              <a:r>
                <a:rPr lang="en-US" altLang="da-DK" sz="2600" dirty="0">
                  <a:latin typeface="Arial" panose="020B0604020202020204" pitchFamily="34" charset="0"/>
                  <a:sym typeface="Arial" panose="020B0604020202020204" pitchFamily="34" charset="0"/>
                </a:rPr>
                <a:t> &amp; the Odyssey years</a:t>
              </a:r>
              <a:endParaRPr lang="en-US" altLang="da-DK" sz="2600" dirty="0">
                <a:latin typeface="Arial" panose="020B0604020202020204" pitchFamily="34" charset="0"/>
                <a:sym typeface="Arial" panose="020B0604020202020204" pitchFamily="34" charset="0"/>
              </a:endParaRPr>
            </a:p>
            <a:p>
              <a:r>
                <a:rPr lang="en-US" altLang="da-DK" sz="2600" dirty="0">
                  <a:latin typeface="Arial" panose="020B0604020202020204" pitchFamily="34" charset="0"/>
                  <a:sym typeface="Arial" panose="020B0604020202020204" pitchFamily="34" charset="0"/>
                </a:rPr>
                <a:t> </a:t>
              </a:r>
              <a:endParaRPr lang="en-US" altLang="da-DK" sz="2600" dirty="0">
                <a:latin typeface="Arial" panose="020B0604020202020204" pitchFamily="34" charset="0"/>
                <a:sym typeface="Arial" panose="020B0604020202020204" pitchFamily="34" charset="0"/>
              </a:endParaRPr>
            </a:p>
          </p:txBody>
        </p:sp>
      </p:grpSp>
      <p:grpSp>
        <p:nvGrpSpPr>
          <p:cNvPr id="23" name="组合 22"/>
          <p:cNvGrpSpPr/>
          <p:nvPr>
            <p:custDataLst>
              <p:tags r:id="rId7"/>
            </p:custDataLst>
          </p:nvPr>
        </p:nvGrpSpPr>
        <p:grpSpPr>
          <a:xfrm>
            <a:off x="3035017" y="3445310"/>
            <a:ext cx="7054215" cy="1784807"/>
            <a:chOff x="1637939" y="3632240"/>
            <a:chExt cx="6382026" cy="1614735"/>
          </a:xfrm>
        </p:grpSpPr>
        <p:sp>
          <p:nvSpPr>
            <p:cNvPr id="9" name="任意多边形 8"/>
            <p:cNvSpPr/>
            <p:nvPr>
              <p:custDataLst>
                <p:tags r:id="rId8"/>
              </p:custDataLst>
            </p:nvPr>
          </p:nvSpPr>
          <p:spPr>
            <a:xfrm>
              <a:off x="1637939" y="3632240"/>
              <a:ext cx="1095376" cy="1614735"/>
            </a:xfrm>
            <a:custGeom>
              <a:avLst/>
              <a:gdLst>
                <a:gd name="connsiteX0" fmla="*/ 552450 w 1104900"/>
                <a:gd name="connsiteY0" fmla="*/ 0 h 1628775"/>
                <a:gd name="connsiteX1" fmla="*/ 1104900 w 1104900"/>
                <a:gd name="connsiteY1" fmla="*/ 552450 h 1628775"/>
                <a:gd name="connsiteX2" fmla="*/ 861330 w 1104900"/>
                <a:gd name="connsiteY2" fmla="*/ 1010551 h 1628775"/>
                <a:gd name="connsiteX3" fmla="*/ 854868 w 1104900"/>
                <a:gd name="connsiteY3" fmla="*/ 1014058 h 1628775"/>
                <a:gd name="connsiteX4" fmla="*/ 1057275 w 1104900"/>
                <a:gd name="connsiteY4" fmla="*/ 1628775 h 1628775"/>
                <a:gd name="connsiteX5" fmla="*/ 95250 w 1104900"/>
                <a:gd name="connsiteY5" fmla="*/ 1628775 h 1628775"/>
                <a:gd name="connsiteX6" fmla="*/ 275516 w 1104900"/>
                <a:gd name="connsiteY6" fmla="*/ 1027890 h 1628775"/>
                <a:gd name="connsiteX7" fmla="*/ 243570 w 1104900"/>
                <a:gd name="connsiteY7" fmla="*/ 1010551 h 1628775"/>
                <a:gd name="connsiteX8" fmla="*/ 0 w 1104900"/>
                <a:gd name="connsiteY8" fmla="*/ 552450 h 1628775"/>
                <a:gd name="connsiteX9" fmla="*/ 552450 w 1104900"/>
                <a:gd name="connsiteY9" fmla="*/ 0 h 162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4900" h="1628775">
                  <a:moveTo>
                    <a:pt x="552450" y="0"/>
                  </a:moveTo>
                  <a:cubicBezTo>
                    <a:pt x="857560" y="0"/>
                    <a:pt x="1104900" y="247340"/>
                    <a:pt x="1104900" y="552450"/>
                  </a:cubicBezTo>
                  <a:cubicBezTo>
                    <a:pt x="1104900" y="743144"/>
                    <a:pt x="1008283" y="911271"/>
                    <a:pt x="861330" y="1010551"/>
                  </a:cubicBezTo>
                  <a:lnTo>
                    <a:pt x="854868" y="1014058"/>
                  </a:lnTo>
                  <a:lnTo>
                    <a:pt x="1057275" y="1628775"/>
                  </a:lnTo>
                  <a:lnTo>
                    <a:pt x="95250" y="1628775"/>
                  </a:lnTo>
                  <a:lnTo>
                    <a:pt x="275516" y="1027890"/>
                  </a:lnTo>
                  <a:lnTo>
                    <a:pt x="243570" y="1010551"/>
                  </a:lnTo>
                  <a:cubicBezTo>
                    <a:pt x="96617" y="911271"/>
                    <a:pt x="0" y="743144"/>
                    <a:pt x="0" y="552450"/>
                  </a:cubicBezTo>
                  <a:cubicBezTo>
                    <a:pt x="0" y="247340"/>
                    <a:pt x="247340" y="0"/>
                    <a:pt x="552450" y="0"/>
                  </a:cubicBezTo>
                  <a:close/>
                </a:path>
              </a:pathLst>
            </a:custGeom>
            <a:solidFill>
              <a:schemeClr val="accent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ym typeface="Arial" panose="020B0604020202020204" pitchFamily="34" charset="0"/>
              </a:endParaRPr>
            </a:p>
          </p:txBody>
        </p:sp>
        <p:sp>
          <p:nvSpPr>
            <p:cNvPr id="16" name="文本框 15"/>
            <p:cNvSpPr txBox="1"/>
            <p:nvPr>
              <p:custDataLst>
                <p:tags r:id="rId9"/>
              </p:custDataLst>
            </p:nvPr>
          </p:nvSpPr>
          <p:spPr>
            <a:xfrm>
              <a:off x="2733494" y="4638175"/>
              <a:ext cx="5286471" cy="369973"/>
            </a:xfrm>
            <a:prstGeom prst="rect">
              <a:avLst/>
            </a:prstGeom>
            <a:noFill/>
          </p:spPr>
          <p:txBody>
            <a:bodyPr wrap="square" rtlCol="0" anchor="ctr" anchorCtr="0">
              <a:noAutofit/>
            </a:bodyPr>
            <a:lstStyle/>
            <a:p>
              <a:r>
                <a:rPr lang="en-US" altLang="da-DK" sz="2800" dirty="0">
                  <a:latin typeface="Arial" panose="020B0604020202020204" pitchFamily="34" charset="0"/>
                  <a:sym typeface="Arial" panose="020B0604020202020204" pitchFamily="34" charset="0"/>
                </a:rPr>
                <a:t>comparison and contrast</a:t>
              </a:r>
              <a:endParaRPr lang="en-US" altLang="da-DK" sz="2800" dirty="0">
                <a:latin typeface="Arial" panose="020B0604020202020204" pitchFamily="34" charset="0"/>
                <a:sym typeface="Arial" panose="020B0604020202020204" pitchFamily="34" charset="0"/>
              </a:endParaRPr>
            </a:p>
          </p:txBody>
        </p:sp>
      </p:grpSp>
      <p:grpSp>
        <p:nvGrpSpPr>
          <p:cNvPr id="22" name="组合 21"/>
          <p:cNvGrpSpPr/>
          <p:nvPr>
            <p:custDataLst>
              <p:tags r:id="rId10"/>
            </p:custDataLst>
          </p:nvPr>
        </p:nvGrpSpPr>
        <p:grpSpPr>
          <a:xfrm>
            <a:off x="1310248" y="4557465"/>
            <a:ext cx="4892817" cy="1784807"/>
            <a:chOff x="1001033" y="4163333"/>
            <a:chExt cx="4426586" cy="1614735"/>
          </a:xfrm>
        </p:grpSpPr>
        <p:sp>
          <p:nvSpPr>
            <p:cNvPr id="7" name="任意多边形 6"/>
            <p:cNvSpPr/>
            <p:nvPr>
              <p:custDataLst>
                <p:tags r:id="rId11"/>
              </p:custDataLst>
            </p:nvPr>
          </p:nvSpPr>
          <p:spPr>
            <a:xfrm>
              <a:off x="1001033" y="4163333"/>
              <a:ext cx="1095376" cy="1614735"/>
            </a:xfrm>
            <a:custGeom>
              <a:avLst/>
              <a:gdLst>
                <a:gd name="connsiteX0" fmla="*/ 552450 w 1104900"/>
                <a:gd name="connsiteY0" fmla="*/ 0 h 1628775"/>
                <a:gd name="connsiteX1" fmla="*/ 1104900 w 1104900"/>
                <a:gd name="connsiteY1" fmla="*/ 552450 h 1628775"/>
                <a:gd name="connsiteX2" fmla="*/ 861330 w 1104900"/>
                <a:gd name="connsiteY2" fmla="*/ 1010551 h 1628775"/>
                <a:gd name="connsiteX3" fmla="*/ 854868 w 1104900"/>
                <a:gd name="connsiteY3" fmla="*/ 1014058 h 1628775"/>
                <a:gd name="connsiteX4" fmla="*/ 1057275 w 1104900"/>
                <a:gd name="connsiteY4" fmla="*/ 1628775 h 1628775"/>
                <a:gd name="connsiteX5" fmla="*/ 95250 w 1104900"/>
                <a:gd name="connsiteY5" fmla="*/ 1628775 h 1628775"/>
                <a:gd name="connsiteX6" fmla="*/ 275516 w 1104900"/>
                <a:gd name="connsiteY6" fmla="*/ 1027890 h 1628775"/>
                <a:gd name="connsiteX7" fmla="*/ 243570 w 1104900"/>
                <a:gd name="connsiteY7" fmla="*/ 1010551 h 1628775"/>
                <a:gd name="connsiteX8" fmla="*/ 0 w 1104900"/>
                <a:gd name="connsiteY8" fmla="*/ 552450 h 1628775"/>
                <a:gd name="connsiteX9" fmla="*/ 552450 w 1104900"/>
                <a:gd name="connsiteY9" fmla="*/ 0 h 162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4900" h="1628775">
                  <a:moveTo>
                    <a:pt x="552450" y="0"/>
                  </a:moveTo>
                  <a:cubicBezTo>
                    <a:pt x="857560" y="0"/>
                    <a:pt x="1104900" y="247340"/>
                    <a:pt x="1104900" y="552450"/>
                  </a:cubicBezTo>
                  <a:cubicBezTo>
                    <a:pt x="1104900" y="743144"/>
                    <a:pt x="1008283" y="911271"/>
                    <a:pt x="861330" y="1010551"/>
                  </a:cubicBezTo>
                  <a:lnTo>
                    <a:pt x="854868" y="1014058"/>
                  </a:lnTo>
                  <a:lnTo>
                    <a:pt x="1057275" y="1628775"/>
                  </a:lnTo>
                  <a:lnTo>
                    <a:pt x="95250" y="1628775"/>
                  </a:lnTo>
                  <a:lnTo>
                    <a:pt x="275516" y="1027890"/>
                  </a:lnTo>
                  <a:lnTo>
                    <a:pt x="243570" y="1010551"/>
                  </a:lnTo>
                  <a:cubicBezTo>
                    <a:pt x="96617" y="911271"/>
                    <a:pt x="0" y="743144"/>
                    <a:pt x="0" y="552450"/>
                  </a:cubicBezTo>
                  <a:cubicBezTo>
                    <a:pt x="0" y="247340"/>
                    <a:pt x="247340" y="0"/>
                    <a:pt x="552450" y="0"/>
                  </a:cubicBezTo>
                  <a:close/>
                </a:path>
              </a:pathLst>
            </a:cu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ym typeface="Arial" panose="020B0604020202020204" pitchFamily="34" charset="0"/>
              </a:endParaRPr>
            </a:p>
          </p:txBody>
        </p:sp>
        <p:sp>
          <p:nvSpPr>
            <p:cNvPr id="14" name="文本框 13"/>
            <p:cNvSpPr txBox="1"/>
            <p:nvPr>
              <p:custDataLst>
                <p:tags r:id="rId12"/>
              </p:custDataLst>
            </p:nvPr>
          </p:nvSpPr>
          <p:spPr>
            <a:xfrm>
              <a:off x="1994763" y="5227054"/>
              <a:ext cx="3432856" cy="369694"/>
            </a:xfrm>
            <a:prstGeom prst="rect">
              <a:avLst/>
            </a:prstGeom>
            <a:noFill/>
          </p:spPr>
          <p:txBody>
            <a:bodyPr wrap="square" rtlCol="0" anchor="ctr" anchorCtr="0">
              <a:noAutofit/>
            </a:bodyPr>
            <a:lstStyle/>
            <a:p>
              <a:r>
                <a:rPr lang="en-US" altLang="zh-CN" sz="2800" dirty="0">
                  <a:latin typeface="Arial" panose="020B0604020202020204" pitchFamily="34" charset="0"/>
                  <a:sym typeface="Arial" panose="020B0604020202020204" pitchFamily="34" charset="0"/>
                </a:rPr>
                <a:t>critical thinking</a:t>
              </a:r>
              <a:endParaRPr lang="en-US" altLang="zh-CN" sz="2800" dirty="0">
                <a:latin typeface="Arial" panose="020B0604020202020204" pitchFamily="34" charset="0"/>
                <a:sym typeface="Arial" panose="020B0604020202020204" pitchFamily="34" charset="0"/>
              </a:endParaRPr>
            </a:p>
          </p:txBody>
        </p:sp>
      </p:grpSp>
      <p:sp>
        <p:nvSpPr>
          <p:cNvPr id="21" name="文本框 20"/>
          <p:cNvSpPr txBox="1"/>
          <p:nvPr>
            <p:custDataLst>
              <p:tags r:id="rId13"/>
            </p:custDataLst>
          </p:nvPr>
        </p:nvSpPr>
        <p:spPr>
          <a:xfrm>
            <a:off x="484505" y="254635"/>
            <a:ext cx="4647565" cy="1249045"/>
          </a:xfrm>
          <a:prstGeom prst="rect">
            <a:avLst/>
          </a:prstGeom>
          <a:noFill/>
        </p:spPr>
        <p:txBody>
          <a:bodyPr wrap="square" rtlCol="0" anchor="ctr" anchorCtr="0">
            <a:normAutofit/>
          </a:bodyPr>
          <a:lstStyle/>
          <a:p>
            <a:pPr algn="ctr"/>
            <a:r>
              <a:rPr lang="en-US" altLang="zh-CN" sz="3600" b="1" dirty="0">
                <a:solidFill>
                  <a:srgbClr val="92D050"/>
                </a:solidFill>
                <a:latin typeface="Arial" panose="020B0604020202020204" pitchFamily="34" charset="0"/>
                <a:ea typeface="+mj-ea"/>
                <a:cs typeface="+mj-cs"/>
                <a:sym typeface="Arial" panose="020B0604020202020204" pitchFamily="34" charset="0"/>
              </a:rPr>
              <a:t> Student analysis  </a:t>
            </a:r>
            <a:endParaRPr lang="en-US" altLang="zh-CN" sz="3600" b="1" dirty="0">
              <a:solidFill>
                <a:srgbClr val="92D050"/>
              </a:solidFill>
              <a:latin typeface="Arial" panose="020B0604020202020204" pitchFamily="34" charset="0"/>
              <a:ea typeface="+mj-ea"/>
              <a:cs typeface="+mj-cs"/>
              <a:sym typeface="Arial" panose="020B0604020202020204" pitchFamily="34" charset="0"/>
            </a:endParaRPr>
          </a:p>
        </p:txBody>
      </p:sp>
      <p:sp>
        <p:nvSpPr>
          <p:cNvPr id="5" name="文本框 4"/>
          <p:cNvSpPr txBox="1"/>
          <p:nvPr/>
        </p:nvSpPr>
        <p:spPr>
          <a:xfrm>
            <a:off x="6841490" y="1376281"/>
            <a:ext cx="852170" cy="1568450"/>
          </a:xfrm>
          <a:prstGeom prst="rect">
            <a:avLst/>
          </a:prstGeom>
          <a:noFill/>
        </p:spPr>
        <p:txBody>
          <a:bodyPr wrap="none" rtlCol="0">
            <a:spAutoFit/>
          </a:bodyPr>
          <a:lstStyle/>
          <a:p>
            <a:r>
              <a:rPr lang="en-US" altLang="zh-CN" sz="9600" b="1" dirty="0">
                <a:solidFill>
                  <a:srgbClr val="FF0000"/>
                </a:solidFill>
              </a:rPr>
              <a:t>√</a:t>
            </a:r>
            <a:endParaRPr lang="en-US" altLang="zh-CN" sz="9600" b="1" dirty="0">
              <a:solidFill>
                <a:srgbClr val="FF0000"/>
              </a:solidFill>
            </a:endParaRPr>
          </a:p>
        </p:txBody>
      </p:sp>
      <p:sp>
        <p:nvSpPr>
          <p:cNvPr id="6" name="文本框 5"/>
          <p:cNvSpPr txBox="1"/>
          <p:nvPr/>
        </p:nvSpPr>
        <p:spPr>
          <a:xfrm>
            <a:off x="4775200" y="2245995"/>
            <a:ext cx="1407160" cy="1568450"/>
          </a:xfrm>
          <a:prstGeom prst="rect">
            <a:avLst/>
          </a:prstGeom>
          <a:noFill/>
        </p:spPr>
        <p:txBody>
          <a:bodyPr wrap="none" rtlCol="0">
            <a:spAutoFit/>
          </a:bodyPr>
          <a:lstStyle/>
          <a:p>
            <a:r>
              <a:rPr lang="zh-CN" altLang="en-US" sz="9600" b="1" dirty="0">
                <a:solidFill>
                  <a:srgbClr val="FF0000"/>
                </a:solidFill>
                <a:latin typeface="SimSun" panose="02010600030101010101" pitchFamily="2" charset="-122"/>
                <a:ea typeface="SimSun" panose="02010600030101010101" pitchFamily="2" charset="-122"/>
              </a:rPr>
              <a:t>＊</a:t>
            </a:r>
            <a:endParaRPr lang="zh-CN" altLang="en-US" sz="9600" b="1" dirty="0">
              <a:solidFill>
                <a:srgbClr val="FF0000"/>
              </a:solidFill>
              <a:latin typeface="SimSun" panose="02010600030101010101" pitchFamily="2" charset="-122"/>
              <a:ea typeface="SimSun" panose="02010600030101010101" pitchFamily="2" charset="-122"/>
            </a:endParaRPr>
          </a:p>
        </p:txBody>
      </p:sp>
      <p:sp>
        <p:nvSpPr>
          <p:cNvPr id="8" name="文本框 7"/>
          <p:cNvSpPr txBox="1"/>
          <p:nvPr/>
        </p:nvSpPr>
        <p:spPr>
          <a:xfrm>
            <a:off x="2938780" y="3291840"/>
            <a:ext cx="1407160" cy="1568450"/>
          </a:xfrm>
          <a:prstGeom prst="rect">
            <a:avLst/>
          </a:prstGeom>
          <a:noFill/>
        </p:spPr>
        <p:txBody>
          <a:bodyPr wrap="none" rtlCol="0">
            <a:spAutoFit/>
          </a:bodyPr>
          <a:lstStyle/>
          <a:p>
            <a:r>
              <a:rPr lang="zh-CN" altLang="en-US" sz="9600" b="1">
                <a:solidFill>
                  <a:srgbClr val="FF0000"/>
                </a:solidFill>
                <a:latin typeface="SimSun" panose="02010600030101010101" pitchFamily="2" charset="-122"/>
                <a:ea typeface="SimSun" panose="02010600030101010101" pitchFamily="2" charset="-122"/>
              </a:rPr>
              <a:t>＊</a:t>
            </a:r>
            <a:endParaRPr lang="zh-CN" altLang="en-US" sz="9600" b="1">
              <a:solidFill>
                <a:srgbClr val="FF0000"/>
              </a:solidFill>
              <a:latin typeface="SimSun" panose="02010600030101010101" pitchFamily="2" charset="-122"/>
              <a:ea typeface="SimSun" panose="02010600030101010101" pitchFamily="2" charset="-122"/>
            </a:endParaRPr>
          </a:p>
        </p:txBody>
      </p:sp>
      <p:sp>
        <p:nvSpPr>
          <p:cNvPr id="12" name="文本框 11"/>
          <p:cNvSpPr txBox="1"/>
          <p:nvPr/>
        </p:nvSpPr>
        <p:spPr>
          <a:xfrm>
            <a:off x="1213485" y="4397375"/>
            <a:ext cx="1407160" cy="1568450"/>
          </a:xfrm>
          <a:prstGeom prst="rect">
            <a:avLst/>
          </a:prstGeom>
          <a:noFill/>
        </p:spPr>
        <p:txBody>
          <a:bodyPr wrap="none" rtlCol="0">
            <a:spAutoFit/>
          </a:bodyPr>
          <a:lstStyle/>
          <a:p>
            <a:r>
              <a:rPr lang="zh-CN" altLang="en-US" sz="9600" b="1">
                <a:solidFill>
                  <a:srgbClr val="FF0000"/>
                </a:solidFill>
                <a:latin typeface="SimSun" panose="02010600030101010101" pitchFamily="2" charset="-122"/>
                <a:ea typeface="SimSun" panose="02010600030101010101" pitchFamily="2" charset="-122"/>
              </a:rPr>
              <a:t>＊</a:t>
            </a:r>
            <a:endParaRPr lang="zh-CN" altLang="en-US" sz="9600" b="1">
              <a:solidFill>
                <a:srgbClr val="FF0000"/>
              </a:solidFill>
              <a:latin typeface="SimSun" panose="02010600030101010101" pitchFamily="2" charset="-122"/>
              <a:ea typeface="SimSun" panose="02010600030101010101" pitchFamily="2" charset="-122"/>
            </a:endParaRPr>
          </a:p>
        </p:txBody>
      </p:sp>
      <p:sp>
        <p:nvSpPr>
          <p:cNvPr id="19" name="对角圆角矩形 18"/>
          <p:cNvSpPr/>
          <p:nvPr/>
        </p:nvSpPr>
        <p:spPr>
          <a:xfrm>
            <a:off x="6179185" y="3292475"/>
            <a:ext cx="5247005" cy="695325"/>
          </a:xfrm>
          <a:prstGeom prst="round2DiagRect">
            <a:avLst/>
          </a:prstGeom>
          <a:solidFill>
            <a:srgbClr val="F7D5F5">
              <a:alpha val="63000"/>
            </a:srgb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对角圆角矩形 19"/>
          <p:cNvSpPr/>
          <p:nvPr/>
        </p:nvSpPr>
        <p:spPr>
          <a:xfrm>
            <a:off x="4297680" y="4398010"/>
            <a:ext cx="4298950" cy="711200"/>
          </a:xfrm>
          <a:prstGeom prst="round2DiagRect">
            <a:avLst/>
          </a:prstGeom>
          <a:solidFill>
            <a:schemeClr val="accent5">
              <a:lumMod val="20000"/>
              <a:lumOff val="80000"/>
              <a:alpha val="63000"/>
            </a:schemeClr>
          </a:solidFill>
          <a:ln>
            <a:solidFill>
              <a:schemeClr val="accent4">
                <a:lumMod val="20000"/>
                <a:lumOff val="80000"/>
                <a:alpha val="2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6" name="对角圆角矩形 25"/>
          <p:cNvSpPr/>
          <p:nvPr/>
        </p:nvSpPr>
        <p:spPr>
          <a:xfrm>
            <a:off x="2416175" y="5692775"/>
            <a:ext cx="2616200" cy="581025"/>
          </a:xfrm>
          <a:prstGeom prst="round2DiagRect">
            <a:avLst/>
          </a:prstGeom>
          <a:solidFill>
            <a:srgbClr val="FFFF00">
              <a:alpha val="63000"/>
            </a:srgbClr>
          </a:solidFill>
          <a:ln>
            <a:solidFill>
              <a:srgbClr val="FFFF00">
                <a:alpha val="1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1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checkerboard(across)">
                                      <p:cBhvr>
                                        <p:cTn id="7" dur="500"/>
                                        <p:tgtEl>
                                          <p:spTgt spid="25"/>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heckerboard(across)">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checkerboard(across)">
                                      <p:cBhvr>
                                        <p:cTn id="15" dur="500"/>
                                        <p:tgtEl>
                                          <p:spTgt spid="24"/>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heckerboard(across)">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checkerboard(across)">
                                      <p:cBhvr>
                                        <p:cTn id="23" dur="500"/>
                                        <p:tgtEl>
                                          <p:spTgt spid="23"/>
                                        </p:tgtEl>
                                      </p:cBhvr>
                                    </p:animEffect>
                                  </p:childTnLst>
                                </p:cTn>
                              </p:par>
                              <p:par>
                                <p:cTn id="24" presetID="5" presetClass="entr" presetSubtype="1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checkerboard(across)">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checkerboard(across)">
                                      <p:cBhvr>
                                        <p:cTn id="31" dur="500"/>
                                        <p:tgtEl>
                                          <p:spTgt spid="22"/>
                                        </p:tgtEl>
                                      </p:cBhvr>
                                    </p:animEffect>
                                  </p:childTnLst>
                                </p:cTn>
                              </p:par>
                              <p:par>
                                <p:cTn id="32" presetID="5" presetClass="entr" presetSubtype="1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checkerboard(across)">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500" fill="hold"/>
                                        <p:tgtEl>
                                          <p:spTgt spid="19"/>
                                        </p:tgtEl>
                                        <p:attrNameLst>
                                          <p:attrName>ppt_x</p:attrName>
                                        </p:attrNameLst>
                                      </p:cBhvr>
                                      <p:tavLst>
                                        <p:tav tm="0">
                                          <p:val>
                                            <p:strVal val="#ppt_x"/>
                                          </p:val>
                                        </p:tav>
                                        <p:tav tm="100000">
                                          <p:val>
                                            <p:strVal val="#ppt_x"/>
                                          </p:val>
                                        </p:tav>
                                      </p:tavLst>
                                    </p:anim>
                                    <p:anim calcmode="lin" valueType="num">
                                      <p:cBhvr additive="base">
                                        <p:cTn id="40" dur="5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ppt_x"/>
                                          </p:val>
                                        </p:tav>
                                        <p:tav tm="100000">
                                          <p:val>
                                            <p:strVal val="#ppt_x"/>
                                          </p:val>
                                        </p:tav>
                                      </p:tavLst>
                                    </p:anim>
                                    <p:anim calcmode="lin" valueType="num">
                                      <p:cBhvr additive="base">
                                        <p:cTn id="44" dur="5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 calcmode="lin" valueType="num">
                                      <p:cBhvr additive="base">
                                        <p:cTn id="47" dur="500" fill="hold"/>
                                        <p:tgtEl>
                                          <p:spTgt spid="26"/>
                                        </p:tgtEl>
                                        <p:attrNameLst>
                                          <p:attrName>ppt_x</p:attrName>
                                        </p:attrNameLst>
                                      </p:cBhvr>
                                      <p:tavLst>
                                        <p:tav tm="0">
                                          <p:val>
                                            <p:strVal val="#ppt_x"/>
                                          </p:val>
                                        </p:tav>
                                        <p:tav tm="100000">
                                          <p:val>
                                            <p:strVal val="#ppt_x"/>
                                          </p:val>
                                        </p:tav>
                                      </p:tavLst>
                                    </p:anim>
                                    <p:anim calcmode="lin" valueType="num">
                                      <p:cBhvr additive="base">
                                        <p:cTn id="4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12" grpId="0"/>
      <p:bldP spid="19" grpId="0" bldLvl="0" animBg="1"/>
      <p:bldP spid="20" grpId="0" bldLvl="0" animBg="1"/>
      <p:bldP spid="26"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360截图20170706113705622"/>
          <p:cNvPicPr>
            <a:picLocks noChangeAspect="1"/>
          </p:cNvPicPr>
          <p:nvPr/>
        </p:nvPicPr>
        <p:blipFill>
          <a:blip r:embed="rId1"/>
          <a:stretch>
            <a:fillRect/>
          </a:stretch>
        </p:blipFill>
        <p:spPr>
          <a:xfrm rot="20700000">
            <a:off x="5364480" y="2573655"/>
            <a:ext cx="4243070" cy="3167380"/>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9" name="图片 18" descr="360截图20170706115850176"/>
          <p:cNvPicPr>
            <a:picLocks noChangeAspect="1"/>
          </p:cNvPicPr>
          <p:nvPr/>
        </p:nvPicPr>
        <p:blipFill>
          <a:blip r:embed="rId2"/>
          <a:stretch>
            <a:fillRect/>
          </a:stretch>
        </p:blipFill>
        <p:spPr>
          <a:xfrm>
            <a:off x="7886908" y="2511804"/>
            <a:ext cx="4199447" cy="3419141"/>
          </a:xfrm>
          <a:prstGeom prst="rect">
            <a:avLst/>
          </a:prstGeom>
          <a:solidFill>
            <a:srgbClr val="FFFFFF">
              <a:shade val="85000"/>
            </a:srgbClr>
          </a:solidFill>
          <a:ln w="190500" cap="sq">
            <a:solidFill>
              <a:srgbClr val="FFFFFF"/>
            </a:solidFill>
            <a:miter lim="800000"/>
            <a:headEnd/>
            <a:tailEnd/>
          </a:ln>
          <a:effectLst>
            <a:outerShdw blurRad="55000" dist="18000" dir="5400000" algn="tl" rotWithShape="0">
              <a:srgbClr val="000000">
                <a:alpha val="40000"/>
              </a:srgbClr>
            </a:outerShdw>
          </a:effectLst>
          <a:scene3d>
            <a:camera prst="isometricOffAxis2Left"/>
            <a:lightRig rig="twoPt" dir="t">
              <a:rot lat="0" lon="0" rev="7200000"/>
            </a:lightRig>
          </a:scene3d>
          <a:sp3d>
            <a:bevelT w="25400" h="19050"/>
            <a:contourClr>
              <a:srgbClr val="FFFFFF"/>
            </a:contourClr>
          </a:sp3d>
        </p:spPr>
      </p:pic>
      <p:grpSp>
        <p:nvGrpSpPr>
          <p:cNvPr id="24" name="组合 23"/>
          <p:cNvGrpSpPr/>
          <p:nvPr>
            <p:custDataLst>
              <p:tags r:id="rId3"/>
            </p:custDataLst>
          </p:nvPr>
        </p:nvGrpSpPr>
        <p:grpSpPr>
          <a:xfrm>
            <a:off x="5799455" y="6031230"/>
            <a:ext cx="5054600" cy="618490"/>
            <a:chOff x="188226" y="4193726"/>
            <a:chExt cx="5340168" cy="559499"/>
          </a:xfrm>
        </p:grpSpPr>
        <p:sp>
          <p:nvSpPr>
            <p:cNvPr id="10" name="任意多边形 9"/>
            <p:cNvSpPr/>
            <p:nvPr>
              <p:custDataLst>
                <p:tags r:id="rId4"/>
              </p:custDataLst>
            </p:nvPr>
          </p:nvSpPr>
          <p:spPr>
            <a:xfrm>
              <a:off x="188226" y="4193726"/>
              <a:ext cx="572760" cy="479653"/>
            </a:xfrm>
            <a:custGeom>
              <a:avLst/>
              <a:gdLst>
                <a:gd name="connsiteX0" fmla="*/ 552450 w 1104900"/>
                <a:gd name="connsiteY0" fmla="*/ 0 h 1628775"/>
                <a:gd name="connsiteX1" fmla="*/ 1104900 w 1104900"/>
                <a:gd name="connsiteY1" fmla="*/ 552450 h 1628775"/>
                <a:gd name="connsiteX2" fmla="*/ 861330 w 1104900"/>
                <a:gd name="connsiteY2" fmla="*/ 1010551 h 1628775"/>
                <a:gd name="connsiteX3" fmla="*/ 854868 w 1104900"/>
                <a:gd name="connsiteY3" fmla="*/ 1014058 h 1628775"/>
                <a:gd name="connsiteX4" fmla="*/ 1057275 w 1104900"/>
                <a:gd name="connsiteY4" fmla="*/ 1628775 h 1628775"/>
                <a:gd name="connsiteX5" fmla="*/ 95250 w 1104900"/>
                <a:gd name="connsiteY5" fmla="*/ 1628775 h 1628775"/>
                <a:gd name="connsiteX6" fmla="*/ 275516 w 1104900"/>
                <a:gd name="connsiteY6" fmla="*/ 1027890 h 1628775"/>
                <a:gd name="connsiteX7" fmla="*/ 243570 w 1104900"/>
                <a:gd name="connsiteY7" fmla="*/ 1010551 h 1628775"/>
                <a:gd name="connsiteX8" fmla="*/ 0 w 1104900"/>
                <a:gd name="connsiteY8" fmla="*/ 552450 h 1628775"/>
                <a:gd name="connsiteX9" fmla="*/ 552450 w 1104900"/>
                <a:gd name="connsiteY9" fmla="*/ 0 h 162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4900" h="1628775">
                  <a:moveTo>
                    <a:pt x="552450" y="0"/>
                  </a:moveTo>
                  <a:cubicBezTo>
                    <a:pt x="857560" y="0"/>
                    <a:pt x="1104900" y="247340"/>
                    <a:pt x="1104900" y="552450"/>
                  </a:cubicBezTo>
                  <a:cubicBezTo>
                    <a:pt x="1104900" y="743144"/>
                    <a:pt x="1008283" y="911271"/>
                    <a:pt x="861330" y="1010551"/>
                  </a:cubicBezTo>
                  <a:lnTo>
                    <a:pt x="854868" y="1014058"/>
                  </a:lnTo>
                  <a:lnTo>
                    <a:pt x="1057275" y="1628775"/>
                  </a:lnTo>
                  <a:lnTo>
                    <a:pt x="95250" y="1628775"/>
                  </a:lnTo>
                  <a:lnTo>
                    <a:pt x="275516" y="1027890"/>
                  </a:lnTo>
                  <a:lnTo>
                    <a:pt x="243570" y="1010551"/>
                  </a:lnTo>
                  <a:cubicBezTo>
                    <a:pt x="96617" y="911271"/>
                    <a:pt x="0" y="743144"/>
                    <a:pt x="0" y="552450"/>
                  </a:cubicBezTo>
                  <a:cubicBezTo>
                    <a:pt x="0" y="247340"/>
                    <a:pt x="247340" y="0"/>
                    <a:pt x="552450" y="0"/>
                  </a:cubicBezTo>
                  <a:close/>
                </a:path>
              </a:pathLst>
            </a:custGeom>
            <a:solidFill>
              <a:schemeClr val="accent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ym typeface="Arial" panose="020B0604020202020204" pitchFamily="34" charset="0"/>
              </a:endParaRPr>
            </a:p>
          </p:txBody>
        </p:sp>
        <p:sp>
          <p:nvSpPr>
            <p:cNvPr id="17" name="文本框 16"/>
            <p:cNvSpPr txBox="1"/>
            <p:nvPr>
              <p:custDataLst>
                <p:tags r:id="rId5"/>
              </p:custDataLst>
            </p:nvPr>
          </p:nvSpPr>
          <p:spPr>
            <a:xfrm>
              <a:off x="795336" y="4507941"/>
              <a:ext cx="4733058" cy="245284"/>
            </a:xfrm>
            <a:prstGeom prst="rect">
              <a:avLst/>
            </a:prstGeom>
            <a:noFill/>
          </p:spPr>
          <p:txBody>
            <a:bodyPr wrap="square" rtlCol="0" anchor="ctr" anchorCtr="0">
              <a:noAutofit/>
            </a:bodyPr>
            <a:lstStyle/>
            <a:p>
              <a:r>
                <a:rPr lang="en-US" altLang="da-DK" sz="2000" i="1" dirty="0">
                  <a:latin typeface="Arial" panose="020B0604020202020204" pitchFamily="34" charset="0"/>
                  <a:sym typeface="Arial" panose="020B0604020202020204" pitchFamily="34" charset="0"/>
                </a:rPr>
                <a:t>The Odyssey</a:t>
              </a:r>
              <a:r>
                <a:rPr lang="en-US" altLang="da-DK" sz="2000" dirty="0">
                  <a:latin typeface="Arial" panose="020B0604020202020204" pitchFamily="34" charset="0"/>
                  <a:sym typeface="Arial" panose="020B0604020202020204" pitchFamily="34" charset="0"/>
                </a:rPr>
                <a:t> &amp; the Odyssey years</a:t>
              </a:r>
              <a:endParaRPr lang="en-US" altLang="da-DK" sz="2000" dirty="0">
                <a:latin typeface="Arial" panose="020B0604020202020204" pitchFamily="34" charset="0"/>
                <a:sym typeface="Arial" panose="020B0604020202020204" pitchFamily="34" charset="0"/>
              </a:endParaRPr>
            </a:p>
            <a:p>
              <a:r>
                <a:rPr lang="en-US" altLang="da-DK" sz="2000" dirty="0">
                  <a:latin typeface="Arial" panose="020B0604020202020204" pitchFamily="34" charset="0"/>
                  <a:sym typeface="Arial" panose="020B0604020202020204" pitchFamily="34" charset="0"/>
                </a:rPr>
                <a:t> </a:t>
              </a:r>
              <a:endParaRPr lang="en-US" altLang="da-DK" sz="2000" dirty="0">
                <a:latin typeface="Arial" panose="020B0604020202020204" pitchFamily="34" charset="0"/>
                <a:sym typeface="Arial" panose="020B0604020202020204" pitchFamily="34" charset="0"/>
              </a:endParaRPr>
            </a:p>
          </p:txBody>
        </p:sp>
      </p:grpSp>
      <p:pic>
        <p:nvPicPr>
          <p:cNvPr id="20"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2247" y="256686"/>
            <a:ext cx="2177142" cy="2567395"/>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style>
          <a:lnRef idx="0">
            <a:scrgbClr r="0" g="0" b="0"/>
          </a:lnRef>
          <a:fillRef idx="0">
            <a:scrgbClr r="0" g="0" b="0"/>
          </a:fillRef>
          <a:effectRef idx="0">
            <a:scrgbClr r="0" g="0" b="0"/>
          </a:effectRef>
          <a:fontRef idx="minor">
            <a:schemeClr val="accent1"/>
          </a:fontRef>
        </p:style>
      </p:pic>
      <p:sp>
        <p:nvSpPr>
          <p:cNvPr id="25" name="矩形 24"/>
          <p:cNvSpPr/>
          <p:nvPr>
            <p:custDataLst>
              <p:tags r:id="rId7"/>
            </p:custDataLst>
          </p:nvPr>
        </p:nvSpPr>
        <p:spPr>
          <a:xfrm>
            <a:off x="810895" y="2683510"/>
            <a:ext cx="3803015" cy="1870075"/>
          </a:xfrm>
          <a:prstGeom prst="rect">
            <a:avLst/>
          </a:prstGeom>
        </p:spPr>
        <p:txBody>
          <a:bodyPr wrap="square"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30000"/>
              </a:lnSpc>
            </a:pPr>
            <a:endParaRPr lang="en-US" altLang="zh-CN" kern="0" dirty="0"/>
          </a:p>
        </p:txBody>
      </p:sp>
      <p:sp>
        <p:nvSpPr>
          <p:cNvPr id="26" name="矩形 25"/>
          <p:cNvSpPr/>
          <p:nvPr>
            <p:custDataLst>
              <p:tags r:id="rId8"/>
            </p:custDataLst>
          </p:nvPr>
        </p:nvSpPr>
        <p:spPr>
          <a:xfrm>
            <a:off x="963295" y="2835910"/>
            <a:ext cx="3803015" cy="1870075"/>
          </a:xfrm>
          <a:prstGeom prst="rect">
            <a:avLst/>
          </a:prstGeom>
        </p:spPr>
        <p:txBody>
          <a:bodyPr wrap="square"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30000"/>
              </a:lnSpc>
            </a:pPr>
            <a:endParaRPr lang="en-US" altLang="zh-CN" kern="0" dirty="0"/>
          </a:p>
        </p:txBody>
      </p:sp>
      <p:pic>
        <p:nvPicPr>
          <p:cNvPr id="13" name="图片 12"/>
          <p:cNvPicPr>
            <a:picLocks noChangeAspect="1"/>
          </p:cNvPicPr>
          <p:nvPr/>
        </p:nvPicPr>
        <p:blipFill rotWithShape="1">
          <a:blip r:embed="rId9">
            <a:extLst>
              <a:ext uri="{28A0092B-C50C-407E-A947-70E740481C1C}">
                <a14:useLocalDpi xmlns:a14="http://schemas.microsoft.com/office/drawing/2010/main" val="0"/>
              </a:ext>
            </a:extLst>
          </a:blip>
          <a:srcRect l="9552" r="9991"/>
          <a:stretch>
            <a:fillRect/>
          </a:stretch>
        </p:blipFill>
        <p:spPr>
          <a:xfrm>
            <a:off x="972174" y="558357"/>
            <a:ext cx="2070455" cy="250141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27" name="图片 26"/>
          <p:cNvPicPr>
            <a:picLocks noChangeAspect="1"/>
          </p:cNvPicPr>
          <p:nvPr/>
        </p:nvPicPr>
        <p:blipFill rotWithShape="1">
          <a:blip r:embed="rId10">
            <a:extLst>
              <a:ext uri="{28A0092B-C50C-407E-A947-70E740481C1C}">
                <a14:useLocalDpi xmlns:a14="http://schemas.microsoft.com/office/drawing/2010/main" val="0"/>
              </a:ext>
            </a:extLst>
          </a:blip>
          <a:srcRect l="10108" t="3946" r="4638"/>
          <a:stretch>
            <a:fillRect/>
          </a:stretch>
        </p:blipFill>
        <p:spPr>
          <a:xfrm>
            <a:off x="1926537" y="787413"/>
            <a:ext cx="2072054" cy="254632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grpSp>
        <p:nvGrpSpPr>
          <p:cNvPr id="2" name="组合 1"/>
          <p:cNvGrpSpPr/>
          <p:nvPr>
            <p:custDataLst>
              <p:tags r:id="rId11"/>
            </p:custDataLst>
          </p:nvPr>
        </p:nvGrpSpPr>
        <p:grpSpPr>
          <a:xfrm>
            <a:off x="541262" y="6145337"/>
            <a:ext cx="4292743" cy="504190"/>
            <a:chOff x="1582418" y="5321845"/>
            <a:chExt cx="3883692" cy="456146"/>
          </a:xfrm>
        </p:grpSpPr>
        <p:sp>
          <p:nvSpPr>
            <p:cNvPr id="7" name="任意多边形 6"/>
            <p:cNvSpPr/>
            <p:nvPr>
              <p:custDataLst>
                <p:tags r:id="rId12"/>
              </p:custDataLst>
            </p:nvPr>
          </p:nvSpPr>
          <p:spPr>
            <a:xfrm>
              <a:off x="1582418" y="5321845"/>
              <a:ext cx="514170" cy="456146"/>
            </a:xfrm>
            <a:custGeom>
              <a:avLst/>
              <a:gdLst>
                <a:gd name="connsiteX0" fmla="*/ 552450 w 1104900"/>
                <a:gd name="connsiteY0" fmla="*/ 0 h 1628775"/>
                <a:gd name="connsiteX1" fmla="*/ 1104900 w 1104900"/>
                <a:gd name="connsiteY1" fmla="*/ 552450 h 1628775"/>
                <a:gd name="connsiteX2" fmla="*/ 861330 w 1104900"/>
                <a:gd name="connsiteY2" fmla="*/ 1010551 h 1628775"/>
                <a:gd name="connsiteX3" fmla="*/ 854868 w 1104900"/>
                <a:gd name="connsiteY3" fmla="*/ 1014058 h 1628775"/>
                <a:gd name="connsiteX4" fmla="*/ 1057275 w 1104900"/>
                <a:gd name="connsiteY4" fmla="*/ 1628775 h 1628775"/>
                <a:gd name="connsiteX5" fmla="*/ 95250 w 1104900"/>
                <a:gd name="connsiteY5" fmla="*/ 1628775 h 1628775"/>
                <a:gd name="connsiteX6" fmla="*/ 275516 w 1104900"/>
                <a:gd name="connsiteY6" fmla="*/ 1027890 h 1628775"/>
                <a:gd name="connsiteX7" fmla="*/ 243570 w 1104900"/>
                <a:gd name="connsiteY7" fmla="*/ 1010551 h 1628775"/>
                <a:gd name="connsiteX8" fmla="*/ 0 w 1104900"/>
                <a:gd name="connsiteY8" fmla="*/ 552450 h 1628775"/>
                <a:gd name="connsiteX9" fmla="*/ 552450 w 1104900"/>
                <a:gd name="connsiteY9" fmla="*/ 0 h 162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4900" h="1628775">
                  <a:moveTo>
                    <a:pt x="552450" y="0"/>
                  </a:moveTo>
                  <a:cubicBezTo>
                    <a:pt x="857560" y="0"/>
                    <a:pt x="1104900" y="247340"/>
                    <a:pt x="1104900" y="552450"/>
                  </a:cubicBezTo>
                  <a:cubicBezTo>
                    <a:pt x="1104900" y="743144"/>
                    <a:pt x="1008283" y="911271"/>
                    <a:pt x="861330" y="1010551"/>
                  </a:cubicBezTo>
                  <a:lnTo>
                    <a:pt x="854868" y="1014058"/>
                  </a:lnTo>
                  <a:lnTo>
                    <a:pt x="1057275" y="1628775"/>
                  </a:lnTo>
                  <a:lnTo>
                    <a:pt x="95250" y="1628775"/>
                  </a:lnTo>
                  <a:lnTo>
                    <a:pt x="275516" y="1027890"/>
                  </a:lnTo>
                  <a:lnTo>
                    <a:pt x="243570" y="1010551"/>
                  </a:lnTo>
                  <a:cubicBezTo>
                    <a:pt x="96617" y="911271"/>
                    <a:pt x="0" y="743144"/>
                    <a:pt x="0" y="552450"/>
                  </a:cubicBezTo>
                  <a:cubicBezTo>
                    <a:pt x="0" y="247340"/>
                    <a:pt x="247340" y="0"/>
                    <a:pt x="552450" y="0"/>
                  </a:cubicBezTo>
                  <a:close/>
                </a:path>
              </a:pathLst>
            </a:cu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ym typeface="Arial" panose="020B0604020202020204" pitchFamily="34" charset="0"/>
              </a:endParaRPr>
            </a:p>
          </p:txBody>
        </p:sp>
        <p:sp>
          <p:nvSpPr>
            <p:cNvPr id="14" name="文本框 13"/>
            <p:cNvSpPr txBox="1"/>
            <p:nvPr>
              <p:custDataLst>
                <p:tags r:id="rId13"/>
              </p:custDataLst>
            </p:nvPr>
          </p:nvSpPr>
          <p:spPr>
            <a:xfrm>
              <a:off x="2033254" y="5408019"/>
              <a:ext cx="3432856" cy="369694"/>
            </a:xfrm>
            <a:prstGeom prst="rect">
              <a:avLst/>
            </a:prstGeom>
            <a:noFill/>
          </p:spPr>
          <p:txBody>
            <a:bodyPr wrap="square" rtlCol="0" anchor="ctr" anchorCtr="0">
              <a:noAutofit/>
            </a:bodyPr>
            <a:lstStyle/>
            <a:p>
              <a:r>
                <a:rPr lang="en-US" altLang="zh-CN" sz="2400" dirty="0">
                  <a:latin typeface="Arial" panose="020B0604020202020204" pitchFamily="34" charset="0"/>
                  <a:sym typeface="Arial" panose="020B0604020202020204" pitchFamily="34" charset="0"/>
                </a:rPr>
                <a:t>critical thinking</a:t>
              </a:r>
              <a:endParaRPr lang="en-US" altLang="zh-CN" sz="2400" dirty="0">
                <a:latin typeface="Arial" panose="020B0604020202020204" pitchFamily="34" charset="0"/>
                <a:sym typeface="Arial" panose="020B0604020202020204" pitchFamily="34" charset="0"/>
              </a:endParaRPr>
            </a:p>
          </p:txBody>
        </p:sp>
      </p:grpSp>
      <p:grpSp>
        <p:nvGrpSpPr>
          <p:cNvPr id="21" name="组合 20"/>
          <p:cNvGrpSpPr/>
          <p:nvPr>
            <p:custDataLst>
              <p:tags r:id="rId14"/>
            </p:custDataLst>
          </p:nvPr>
        </p:nvGrpSpPr>
        <p:grpSpPr>
          <a:xfrm>
            <a:off x="370620" y="3023883"/>
            <a:ext cx="4242435" cy="482069"/>
            <a:chOff x="1690220" y="4399613"/>
            <a:chExt cx="7175359" cy="608800"/>
          </a:xfrm>
        </p:grpSpPr>
        <p:sp>
          <p:nvSpPr>
            <p:cNvPr id="22" name="任意多边形 8"/>
            <p:cNvSpPr/>
            <p:nvPr>
              <p:custDataLst>
                <p:tags r:id="rId15"/>
              </p:custDataLst>
            </p:nvPr>
          </p:nvSpPr>
          <p:spPr>
            <a:xfrm>
              <a:off x="1690220" y="4399613"/>
              <a:ext cx="1095377" cy="608800"/>
            </a:xfrm>
            <a:custGeom>
              <a:avLst/>
              <a:gdLst>
                <a:gd name="connsiteX0" fmla="*/ 552450 w 1104900"/>
                <a:gd name="connsiteY0" fmla="*/ 0 h 1628775"/>
                <a:gd name="connsiteX1" fmla="*/ 1104900 w 1104900"/>
                <a:gd name="connsiteY1" fmla="*/ 552450 h 1628775"/>
                <a:gd name="connsiteX2" fmla="*/ 861330 w 1104900"/>
                <a:gd name="connsiteY2" fmla="*/ 1010551 h 1628775"/>
                <a:gd name="connsiteX3" fmla="*/ 854868 w 1104900"/>
                <a:gd name="connsiteY3" fmla="*/ 1014058 h 1628775"/>
                <a:gd name="connsiteX4" fmla="*/ 1057275 w 1104900"/>
                <a:gd name="connsiteY4" fmla="*/ 1628775 h 1628775"/>
                <a:gd name="connsiteX5" fmla="*/ 95250 w 1104900"/>
                <a:gd name="connsiteY5" fmla="*/ 1628775 h 1628775"/>
                <a:gd name="connsiteX6" fmla="*/ 275516 w 1104900"/>
                <a:gd name="connsiteY6" fmla="*/ 1027890 h 1628775"/>
                <a:gd name="connsiteX7" fmla="*/ 243570 w 1104900"/>
                <a:gd name="connsiteY7" fmla="*/ 1010551 h 1628775"/>
                <a:gd name="connsiteX8" fmla="*/ 0 w 1104900"/>
                <a:gd name="connsiteY8" fmla="*/ 552450 h 1628775"/>
                <a:gd name="connsiteX9" fmla="*/ 552450 w 1104900"/>
                <a:gd name="connsiteY9" fmla="*/ 0 h 162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4900" h="1628775">
                  <a:moveTo>
                    <a:pt x="552450" y="0"/>
                  </a:moveTo>
                  <a:cubicBezTo>
                    <a:pt x="857560" y="0"/>
                    <a:pt x="1104900" y="247340"/>
                    <a:pt x="1104900" y="552450"/>
                  </a:cubicBezTo>
                  <a:cubicBezTo>
                    <a:pt x="1104900" y="743144"/>
                    <a:pt x="1008283" y="911271"/>
                    <a:pt x="861330" y="1010551"/>
                  </a:cubicBezTo>
                  <a:lnTo>
                    <a:pt x="854868" y="1014058"/>
                  </a:lnTo>
                  <a:lnTo>
                    <a:pt x="1057275" y="1628775"/>
                  </a:lnTo>
                  <a:lnTo>
                    <a:pt x="95250" y="1628775"/>
                  </a:lnTo>
                  <a:lnTo>
                    <a:pt x="275516" y="1027890"/>
                  </a:lnTo>
                  <a:lnTo>
                    <a:pt x="243570" y="1010551"/>
                  </a:lnTo>
                  <a:cubicBezTo>
                    <a:pt x="96617" y="911271"/>
                    <a:pt x="0" y="743144"/>
                    <a:pt x="0" y="552450"/>
                  </a:cubicBezTo>
                  <a:cubicBezTo>
                    <a:pt x="0" y="247340"/>
                    <a:pt x="247340" y="0"/>
                    <a:pt x="552450" y="0"/>
                  </a:cubicBezTo>
                  <a:close/>
                </a:path>
              </a:pathLst>
            </a:custGeom>
            <a:solidFill>
              <a:schemeClr val="accent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ym typeface="Arial" panose="020B0604020202020204" pitchFamily="34" charset="0"/>
              </a:endParaRPr>
            </a:p>
          </p:txBody>
        </p:sp>
        <p:sp>
          <p:nvSpPr>
            <p:cNvPr id="23" name="文本框 22"/>
            <p:cNvSpPr txBox="1"/>
            <p:nvPr>
              <p:custDataLst>
                <p:tags r:id="rId16"/>
              </p:custDataLst>
            </p:nvPr>
          </p:nvSpPr>
          <p:spPr>
            <a:xfrm>
              <a:off x="2733069" y="4637788"/>
              <a:ext cx="6132510" cy="369692"/>
            </a:xfrm>
            <a:prstGeom prst="rect">
              <a:avLst/>
            </a:prstGeom>
            <a:noFill/>
          </p:spPr>
          <p:txBody>
            <a:bodyPr wrap="square" rtlCol="0" anchor="ctr" anchorCtr="0">
              <a:noAutofit/>
            </a:bodyPr>
            <a:lstStyle/>
            <a:p>
              <a:r>
                <a:rPr lang="en-US" altLang="da-DK" sz="2400" dirty="0">
                  <a:latin typeface="Arial" panose="020B0604020202020204" pitchFamily="34" charset="0"/>
                  <a:sym typeface="Arial" panose="020B0604020202020204" pitchFamily="34" charset="0"/>
                </a:rPr>
                <a:t>comparison and contrast</a:t>
              </a:r>
              <a:endParaRPr lang="en-US" altLang="da-DK" sz="2400" dirty="0">
                <a:latin typeface="Arial" panose="020B0604020202020204" pitchFamily="34" charset="0"/>
                <a:sym typeface="Arial" panose="020B0604020202020204" pitchFamily="34" charset="0"/>
              </a:endParaRPr>
            </a:p>
          </p:txBody>
        </p:sp>
      </p:grpSp>
      <p:pic>
        <p:nvPicPr>
          <p:cNvPr id="9" name="图片 8"/>
          <p:cNvPicPr>
            <a:picLocks noChangeAspect="1"/>
          </p:cNvPicPr>
          <p:nvPr/>
        </p:nvPicPr>
        <p:blipFill>
          <a:blip r:embed="rId17"/>
          <a:srcRect t="21625" r="1450" b="22667"/>
          <a:stretch>
            <a:fillRect/>
          </a:stretch>
        </p:blipFill>
        <p:spPr>
          <a:xfrm rot="20880000">
            <a:off x="548005" y="3872865"/>
            <a:ext cx="3582670" cy="1840865"/>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p:spPr>
      </p:pic>
      <p:sp>
        <p:nvSpPr>
          <p:cNvPr id="4" name="椭圆 3"/>
          <p:cNvSpPr/>
          <p:nvPr/>
        </p:nvSpPr>
        <p:spPr>
          <a:xfrm>
            <a:off x="7184623" y="2611056"/>
            <a:ext cx="5521053" cy="3321256"/>
          </a:xfrm>
          <a:prstGeom prst="ellipse">
            <a:avLst/>
          </a:prstGeom>
          <a:noFill/>
          <a:ln w="38100">
            <a:solidFill>
              <a:srgbClr val="FF0000"/>
            </a:solidFill>
          </a:ln>
          <a:scene3d>
            <a:camera prst="isometricOffAxis2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8" name="图片 17" descr="the odyssey[00_02_53][20170706-113358-2]"/>
          <p:cNvPicPr>
            <a:picLocks noChangeAspect="1"/>
          </p:cNvPicPr>
          <p:nvPr/>
        </p:nvPicPr>
        <p:blipFill>
          <a:blip r:embed="rId18">
            <a:extLst>
              <a:ext uri="{BEBA8EAE-BF5A-486C-A8C5-ECC9F3942E4B}">
                <a14:imgProps xmlns:a14="http://schemas.microsoft.com/office/drawing/2010/main">
                  <a14:imgLayer r:embed="rId19"/>
                </a14:imgProps>
              </a:ext>
            </a:extLst>
          </a:blip>
          <a:srcRect/>
          <a:stretch>
            <a:fillRect/>
          </a:stretch>
        </p:blipFill>
        <p:spPr>
          <a:xfrm>
            <a:off x="6366986" y="2735619"/>
            <a:ext cx="4344670" cy="3072130"/>
          </a:xfrm>
          <a:prstGeom prst="rect">
            <a:avLst/>
          </a:prstGeom>
          <a:solidFill>
            <a:srgbClr val="FFFFFF"/>
          </a:solidFill>
          <a:ln w="76200" cap="sq">
            <a:solidFill>
              <a:srgbClr val="EAEAEA"/>
            </a:solidFill>
            <a:miter lim="800000"/>
            <a:headEnd/>
            <a:tailEnd/>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5" name="图片 4"/>
          <p:cNvPicPr>
            <a:picLocks noChangeAspect="1"/>
          </p:cNvPicPr>
          <p:nvPr/>
        </p:nvPicPr>
        <p:blipFill>
          <a:blip r:embed="rId20"/>
          <a:stretch>
            <a:fillRect/>
          </a:stretch>
        </p:blipFill>
        <p:spPr>
          <a:xfrm rot="780000">
            <a:off x="257810" y="4708525"/>
            <a:ext cx="5139690" cy="1125220"/>
          </a:xfrm>
          <a:prstGeom prst="rect">
            <a:avLst/>
          </a:prstGeom>
          <a:ln w="28575">
            <a:solidFill>
              <a:schemeClr val="tx1">
                <a:lumMod val="65000"/>
                <a:lumOff val="35000"/>
              </a:schemeClr>
            </a:solidFill>
          </a:ln>
          <a:scene3d>
            <a:camera prst="perspectiveContrastingLeftFacing"/>
            <a:lightRig rig="threePt" dir="t"/>
          </a:scene3d>
        </p:spPr>
      </p:pic>
      <p:sp>
        <p:nvSpPr>
          <p:cNvPr id="6" name="椭圆 5"/>
          <p:cNvSpPr/>
          <p:nvPr/>
        </p:nvSpPr>
        <p:spPr>
          <a:xfrm rot="21300000">
            <a:off x="5778500" y="4485005"/>
            <a:ext cx="5521325" cy="927100"/>
          </a:xfrm>
          <a:prstGeom prst="ellipse">
            <a:avLst/>
          </a:prstGeom>
          <a:noFill/>
          <a:ln w="38100">
            <a:solidFill>
              <a:srgbClr val="FF0000"/>
            </a:solidFill>
          </a:ln>
          <a:scene3d>
            <a:camera prst="isometricOffAxis2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EDF7"/>
              </a:solidFill>
            </a:endParaRPr>
          </a:p>
        </p:txBody>
      </p:sp>
      <p:sp>
        <p:nvSpPr>
          <p:cNvPr id="8" name="矩形 7"/>
          <p:cNvSpPr/>
          <p:nvPr>
            <p:custDataLst>
              <p:tags r:id="rId21"/>
            </p:custDataLst>
          </p:nvPr>
        </p:nvSpPr>
        <p:spPr>
          <a:xfrm>
            <a:off x="1527810" y="240030"/>
            <a:ext cx="10205720" cy="1045210"/>
          </a:xfrm>
          <a:prstGeom prst="rect">
            <a:avLst/>
          </a:prstGeom>
        </p:spPr>
        <p:txBody>
          <a:bodyPr wrap="square"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altLang="da-DK" sz="3600" b="1" kern="0" dirty="0">
                <a:solidFill>
                  <a:srgbClr val="92D050"/>
                </a:solidFill>
                <a:latin typeface="Arial" panose="020B0604020202020204" pitchFamily="34" charset="0"/>
                <a:ea typeface="+mj-ea"/>
                <a:cs typeface="+mj-cs"/>
              </a:rPr>
              <a:t>Introduction to my “Smart Design”</a:t>
            </a:r>
            <a:endParaRPr lang="en-US" altLang="da-DK" sz="3600" b="1" kern="0" dirty="0">
              <a:solidFill>
                <a:srgbClr val="92D050"/>
              </a:solidFill>
              <a:latin typeface="Arial" panose="020B0604020202020204" pitchFamily="34" charset="0"/>
              <a:ea typeface="+mj-ea"/>
              <a:cs typeface="+mj-cs"/>
            </a:endParaRPr>
          </a:p>
        </p:txBody>
      </p:sp>
    </p:spTree>
    <p:custDataLst>
      <p:tags r:id="rId2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0-#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500" fill="hold"/>
                                        <p:tgtEl>
                                          <p:spTgt spid="27"/>
                                        </p:tgtEl>
                                        <p:attrNameLst>
                                          <p:attrName>ppt_x</p:attrName>
                                        </p:attrNameLst>
                                      </p:cBhvr>
                                      <p:tavLst>
                                        <p:tav tm="0">
                                          <p:val>
                                            <p:strVal val="0-#ppt_w/2"/>
                                          </p:val>
                                        </p:tav>
                                        <p:tav tm="100000">
                                          <p:val>
                                            <p:strVal val="#ppt_x"/>
                                          </p:val>
                                        </p:tav>
                                      </p:tavLst>
                                    </p:anim>
                                    <p:anim calcmode="lin" valueType="num">
                                      <p:cBhvr additive="base">
                                        <p:cTn id="24"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barn(inVertical)">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6" fill="hold" nodeType="clickEffect">
                                  <p:stCondLst>
                                    <p:cond delay="0"/>
                                  </p:stCondLst>
                                  <p:childTnLst>
                                    <p:set>
                                      <p:cBhvr>
                                        <p:cTn id="37" dur="1" fill="hold">
                                          <p:stCondLst>
                                            <p:cond delay="0"/>
                                          </p:stCondLst>
                                        </p:cTn>
                                        <p:tgtEl>
                                          <p:spTgt spid="5"/>
                                        </p:tgtEl>
                                        <p:attrNameLst>
                                          <p:attrName>style.visibility</p:attrName>
                                        </p:attrNameLst>
                                      </p:cBhvr>
                                      <p:to>
                                        <p:strVal val="visible"/>
                                      </p:to>
                                    </p:set>
                                    <p:anim calcmode="lin" valueType="num">
                                      <p:cBhvr additive="base">
                                        <p:cTn id="38" dur="500" fill="hold"/>
                                        <p:tgtEl>
                                          <p:spTgt spid="5"/>
                                        </p:tgtEl>
                                        <p:attrNameLst>
                                          <p:attrName>ppt_x</p:attrName>
                                        </p:attrNameLst>
                                      </p:cBhvr>
                                      <p:tavLst>
                                        <p:tav tm="0">
                                          <p:val>
                                            <p:strVal val="1+#ppt_w/2"/>
                                          </p:val>
                                        </p:tav>
                                        <p:tav tm="100000">
                                          <p:val>
                                            <p:strVal val="#ppt_x"/>
                                          </p:val>
                                        </p:tav>
                                      </p:tavLst>
                                    </p:anim>
                                    <p:anim calcmode="lin" valueType="num">
                                      <p:cBhvr additive="base">
                                        <p:cTn id="3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24"/>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left)">
                                      <p:cBhvr>
                                        <p:cTn id="48" dur="500"/>
                                        <p:tgtEl>
                                          <p:spTgt spid="3"/>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2" fill="hold" nodeType="click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wipe(right)">
                                      <p:cBhvr>
                                        <p:cTn id="53" dur="500"/>
                                        <p:tgtEl>
                                          <p:spTgt spid="19"/>
                                        </p:tgtEl>
                                      </p:cBhvr>
                                    </p:animEffect>
                                  </p:childTnLst>
                                </p:cTn>
                              </p:par>
                            </p:childTnLst>
                          </p:cTn>
                        </p:par>
                      </p:childTnLst>
                    </p:cTn>
                  </p:par>
                  <p:par>
                    <p:cTn id="54" fill="hold">
                      <p:stCondLst>
                        <p:cond delay="indefinite"/>
                      </p:stCondLst>
                      <p:childTnLst>
                        <p:par>
                          <p:cTn id="55" fill="hold">
                            <p:stCondLst>
                              <p:cond delay="0"/>
                            </p:stCondLst>
                            <p:childTnLst>
                              <p:par>
                                <p:cTn id="56" presetID="21" presetClass="entr" presetSubtype="1" fill="hold" grpId="0" nodeType="click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heel(1)">
                                      <p:cBhvr>
                                        <p:cTn id="58" dur="500"/>
                                        <p:tgtEl>
                                          <p:spTgt spid="4"/>
                                        </p:tgtEl>
                                      </p:cBhvr>
                                    </p:animEffect>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500"/>
                                        <p:tgtEl>
                                          <p:spTgt spid="18"/>
                                        </p:tgtEl>
                                      </p:cBhvr>
                                    </p:animEffect>
                                    <p:anim calcmode="lin" valueType="num">
                                      <p:cBhvr>
                                        <p:cTn id="64" dur="500" fill="hold"/>
                                        <p:tgtEl>
                                          <p:spTgt spid="18"/>
                                        </p:tgtEl>
                                        <p:attrNameLst>
                                          <p:attrName>ppt_x</p:attrName>
                                        </p:attrNameLst>
                                      </p:cBhvr>
                                      <p:tavLst>
                                        <p:tav tm="0">
                                          <p:val>
                                            <p:strVal val="#ppt_x"/>
                                          </p:val>
                                        </p:tav>
                                        <p:tav tm="100000">
                                          <p:val>
                                            <p:strVal val="#ppt_x"/>
                                          </p:val>
                                        </p:tav>
                                      </p:tavLst>
                                    </p:anim>
                                    <p:anim calcmode="lin" valueType="num">
                                      <p:cBhvr>
                                        <p:cTn id="65" dur="5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1" presetClass="entr" presetSubtype="1" fill="hold" grpId="0" nodeType="clickEffect">
                                  <p:stCondLst>
                                    <p:cond delay="0"/>
                                  </p:stCondLst>
                                  <p:childTnLst>
                                    <p:set>
                                      <p:cBhvr>
                                        <p:cTn id="69" dur="1" fill="hold">
                                          <p:stCondLst>
                                            <p:cond delay="0"/>
                                          </p:stCondLst>
                                        </p:cTn>
                                        <p:tgtEl>
                                          <p:spTgt spid="6"/>
                                        </p:tgtEl>
                                        <p:attrNameLst>
                                          <p:attrName>style.visibility</p:attrName>
                                        </p:attrNameLst>
                                      </p:cBhvr>
                                      <p:to>
                                        <p:strVal val="visible"/>
                                      </p:to>
                                    </p:set>
                                    <p:animEffect transition="in" filter="wheel(1)">
                                      <p:cBhvr>
                                        <p:cTn id="7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573741" y="788894"/>
            <a:ext cx="448235" cy="9861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SG" dirty="0"/>
              <a:t> </a:t>
            </a:r>
            <a:endParaRPr lang="en-US" altLang="en-SG" dirty="0"/>
          </a:p>
        </p:txBody>
      </p:sp>
      <p:pic>
        <p:nvPicPr>
          <p:cNvPr id="6" name="Content Placeholder 5"/>
          <p:cNvPicPr>
            <a:picLocks noGrp="1" noChangeAspect="1"/>
          </p:cNvPicPr>
          <p:nvPr>
            <p:ph idx="1"/>
          </p:nvPr>
        </p:nvPicPr>
        <p:blipFill rotWithShape="1">
          <a:blip r:embed="rId1">
            <a:extLst>
              <a:ext uri="{28A0092B-C50C-407E-A947-70E740481C1C}">
                <a14:useLocalDpi xmlns:a14="http://schemas.microsoft.com/office/drawing/2010/main" val="0"/>
              </a:ext>
            </a:extLst>
          </a:blip>
          <a:srcRect l="23121" t="12550" r="22209" b="15354"/>
          <a:stretch>
            <a:fillRect/>
          </a:stretch>
        </p:blipFill>
        <p:spPr>
          <a:xfrm>
            <a:off x="664464" y="1442302"/>
            <a:ext cx="10990730" cy="5271248"/>
          </a:xfrm>
          <a:ln w="38100">
            <a:solidFill>
              <a:schemeClr val="tx1"/>
            </a:solidFill>
          </a:ln>
        </p:spPr>
      </p:pic>
      <p:sp>
        <p:nvSpPr>
          <p:cNvPr id="7" name="Oval 6"/>
          <p:cNvSpPr/>
          <p:nvPr/>
        </p:nvSpPr>
        <p:spPr>
          <a:xfrm>
            <a:off x="3983646" y="2318734"/>
            <a:ext cx="3801035" cy="551061"/>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8" name="Oval 7"/>
          <p:cNvSpPr/>
          <p:nvPr/>
        </p:nvSpPr>
        <p:spPr>
          <a:xfrm>
            <a:off x="3864861" y="2780064"/>
            <a:ext cx="4294094" cy="497946"/>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9" name="Oval 8"/>
          <p:cNvSpPr/>
          <p:nvPr/>
        </p:nvSpPr>
        <p:spPr>
          <a:xfrm>
            <a:off x="3864862" y="4004340"/>
            <a:ext cx="4010090" cy="543412"/>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10" name="Oval 9"/>
          <p:cNvSpPr/>
          <p:nvPr/>
        </p:nvSpPr>
        <p:spPr>
          <a:xfrm>
            <a:off x="1194455" y="4505481"/>
            <a:ext cx="5340813" cy="763003"/>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11" name="Oval 10"/>
          <p:cNvSpPr/>
          <p:nvPr/>
        </p:nvSpPr>
        <p:spPr>
          <a:xfrm>
            <a:off x="6159829" y="4471188"/>
            <a:ext cx="2776908" cy="577373"/>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40" name="Oval 39"/>
          <p:cNvSpPr/>
          <p:nvPr/>
        </p:nvSpPr>
        <p:spPr>
          <a:xfrm>
            <a:off x="4635221" y="5126350"/>
            <a:ext cx="1786181" cy="466848"/>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41" name="Oval 40"/>
          <p:cNvSpPr/>
          <p:nvPr/>
        </p:nvSpPr>
        <p:spPr>
          <a:xfrm>
            <a:off x="6512125" y="5227308"/>
            <a:ext cx="2130249" cy="466848"/>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44" name="Oval 43"/>
          <p:cNvSpPr/>
          <p:nvPr/>
        </p:nvSpPr>
        <p:spPr>
          <a:xfrm>
            <a:off x="7686132" y="4004340"/>
            <a:ext cx="1786181" cy="466848"/>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45" name="Oval 44"/>
          <p:cNvSpPr/>
          <p:nvPr/>
        </p:nvSpPr>
        <p:spPr>
          <a:xfrm>
            <a:off x="3153232" y="3716623"/>
            <a:ext cx="2119095" cy="466848"/>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pic>
        <p:nvPicPr>
          <p:cNvPr id="39" name="Picture 3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741" y="1573910"/>
            <a:ext cx="11486296" cy="486086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cxnSp>
        <p:nvCxnSpPr>
          <p:cNvPr id="4" name="Straight Connector 3"/>
          <p:cNvCxnSpPr/>
          <p:nvPr/>
        </p:nvCxnSpPr>
        <p:spPr>
          <a:xfrm>
            <a:off x="6842600" y="3542931"/>
            <a:ext cx="843532"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1917673" y="4233314"/>
            <a:ext cx="1032095" cy="14398"/>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4484323" y="4240513"/>
            <a:ext cx="1385584"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0346702" y="4886982"/>
            <a:ext cx="843532"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797858" y="5694156"/>
            <a:ext cx="843532"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4628699" y="5663503"/>
            <a:ext cx="1287256" cy="14968"/>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06208" y="5636814"/>
            <a:ext cx="942081" cy="19666"/>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2338036" y="4899842"/>
            <a:ext cx="800270" cy="684952"/>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46" name="Oval 45"/>
          <p:cNvSpPr/>
          <p:nvPr/>
        </p:nvSpPr>
        <p:spPr>
          <a:xfrm>
            <a:off x="8848643" y="4261872"/>
            <a:ext cx="2413805" cy="614277"/>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48" name="Oval 47"/>
          <p:cNvSpPr/>
          <p:nvPr/>
        </p:nvSpPr>
        <p:spPr>
          <a:xfrm>
            <a:off x="4652112" y="4899207"/>
            <a:ext cx="1380703" cy="707132"/>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52" name="Oval 51"/>
          <p:cNvSpPr/>
          <p:nvPr/>
        </p:nvSpPr>
        <p:spPr>
          <a:xfrm>
            <a:off x="7023100" y="4928235"/>
            <a:ext cx="2077085" cy="588010"/>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53" name="TextBox 52"/>
          <p:cNvSpPr txBox="1"/>
          <p:nvPr/>
        </p:nvSpPr>
        <p:spPr>
          <a:xfrm>
            <a:off x="8158956" y="5663503"/>
            <a:ext cx="1407668" cy="523220"/>
          </a:xfrm>
          <a:prstGeom prst="rect">
            <a:avLst/>
          </a:prstGeom>
          <a:solidFill>
            <a:srgbClr val="7030A0"/>
          </a:solidFill>
        </p:spPr>
        <p:txBody>
          <a:bodyPr wrap="square" rtlCol="0">
            <a:spAutoFit/>
          </a:bodyPr>
          <a:lstStyle/>
          <a:p>
            <a:r>
              <a:rPr lang="en-SG" sz="2800" dirty="0">
                <a:solidFill>
                  <a:schemeClr val="bg1"/>
                </a:solidFill>
                <a:latin typeface="Arial" panose="020B0604020202020204" pitchFamily="34" charset="0"/>
                <a:cs typeface="Arial" panose="020B0604020202020204" pitchFamily="34" charset="0"/>
              </a:rPr>
              <a:t>Which?</a:t>
            </a:r>
            <a:endParaRPr lang="en-SG" sz="2800" dirty="0">
              <a:solidFill>
                <a:schemeClr val="bg1"/>
              </a:solidFill>
              <a:latin typeface="Arial" panose="020B0604020202020204" pitchFamily="34" charset="0"/>
              <a:cs typeface="Arial" panose="020B0604020202020204" pitchFamily="34" charset="0"/>
            </a:endParaRPr>
          </a:p>
        </p:txBody>
      </p:sp>
      <p:sp>
        <p:nvSpPr>
          <p:cNvPr id="54" name="TextBox 53"/>
          <p:cNvSpPr txBox="1"/>
          <p:nvPr/>
        </p:nvSpPr>
        <p:spPr>
          <a:xfrm>
            <a:off x="9566625" y="5675024"/>
            <a:ext cx="2196991" cy="523220"/>
          </a:xfrm>
          <a:prstGeom prst="rect">
            <a:avLst/>
          </a:prstGeom>
          <a:solidFill>
            <a:srgbClr val="FFC000"/>
          </a:solidFill>
          <a:ln>
            <a:solidFill>
              <a:srgbClr val="FFC000"/>
            </a:solidFill>
          </a:ln>
        </p:spPr>
        <p:txBody>
          <a:bodyPr wrap="square" rtlCol="0">
            <a:spAutoFit/>
          </a:bodyPr>
          <a:lstStyle/>
          <a:p>
            <a:r>
              <a:rPr lang="en-SG" sz="2800" dirty="0">
                <a:solidFill>
                  <a:schemeClr val="bg1"/>
                </a:solidFill>
                <a:latin typeface="Arial" panose="020B0604020202020204" pitchFamily="34" charset="0"/>
                <a:cs typeface="Arial" panose="020B0604020202020204" pitchFamily="34" charset="0"/>
              </a:rPr>
              <a:t>+ How long?</a:t>
            </a:r>
            <a:endParaRPr lang="en-SG" sz="2800" dirty="0">
              <a:solidFill>
                <a:schemeClr val="bg1"/>
              </a:solidFill>
              <a:latin typeface="Arial" panose="020B0604020202020204" pitchFamily="34" charset="0"/>
              <a:cs typeface="Arial" panose="020B0604020202020204" pitchFamily="34" charset="0"/>
            </a:endParaRPr>
          </a:p>
        </p:txBody>
      </p:sp>
      <p:cxnSp>
        <p:nvCxnSpPr>
          <p:cNvPr id="56" name="Straight Arrow Connector 55"/>
          <p:cNvCxnSpPr>
            <a:endCxn id="53" idx="0"/>
          </p:cNvCxnSpPr>
          <p:nvPr/>
        </p:nvCxnSpPr>
        <p:spPr>
          <a:xfrm flipH="1">
            <a:off x="8862790" y="4886982"/>
            <a:ext cx="1192756" cy="77652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endCxn id="54" idx="0"/>
          </p:cNvCxnSpPr>
          <p:nvPr/>
        </p:nvCxnSpPr>
        <p:spPr>
          <a:xfrm>
            <a:off x="10245349" y="4885025"/>
            <a:ext cx="419772" cy="78999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1021976" y="1551664"/>
            <a:ext cx="2342308" cy="523220"/>
          </a:xfrm>
          <a:prstGeom prst="rect">
            <a:avLst/>
          </a:prstGeom>
          <a:solidFill>
            <a:srgbClr val="7030A0"/>
          </a:solidFill>
        </p:spPr>
        <p:txBody>
          <a:bodyPr wrap="none" rtlCol="0">
            <a:spAutoFit/>
          </a:bodyPr>
          <a:lstStyle/>
          <a:p>
            <a:r>
              <a:rPr lang="en-SG" sz="2800" dirty="0">
                <a:solidFill>
                  <a:schemeClr val="bg1"/>
                </a:solidFill>
                <a:latin typeface="Arial" panose="020B0604020202020204" pitchFamily="34" charset="0"/>
                <a:cs typeface="Arial" panose="020B0604020202020204" pitchFamily="34" charset="0"/>
              </a:rPr>
              <a:t>Who exactly?</a:t>
            </a:r>
            <a:endParaRPr lang="en-SG" sz="2800" dirty="0">
              <a:solidFill>
                <a:schemeClr val="bg1"/>
              </a:solidFill>
              <a:latin typeface="Arial" panose="020B0604020202020204" pitchFamily="34" charset="0"/>
              <a:cs typeface="Arial" panose="020B0604020202020204" pitchFamily="34" charset="0"/>
            </a:endParaRPr>
          </a:p>
        </p:txBody>
      </p:sp>
      <p:cxnSp>
        <p:nvCxnSpPr>
          <p:cNvPr id="62" name="Straight Arrow Connector 61"/>
          <p:cNvCxnSpPr>
            <a:stCxn id="20" idx="0"/>
          </p:cNvCxnSpPr>
          <p:nvPr/>
        </p:nvCxnSpPr>
        <p:spPr>
          <a:xfrm flipH="1" flipV="1">
            <a:off x="2267501" y="2136440"/>
            <a:ext cx="470670" cy="276340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7784681" y="1548200"/>
            <a:ext cx="2122697" cy="523220"/>
          </a:xfrm>
          <a:prstGeom prst="rect">
            <a:avLst/>
          </a:prstGeom>
          <a:solidFill>
            <a:srgbClr val="FFC000"/>
          </a:solidFill>
          <a:ln>
            <a:solidFill>
              <a:srgbClr val="FFC000"/>
            </a:solidFill>
          </a:ln>
        </p:spPr>
        <p:txBody>
          <a:bodyPr wrap="none" rtlCol="0">
            <a:spAutoFit/>
          </a:bodyPr>
          <a:lstStyle/>
          <a:p>
            <a:r>
              <a:rPr lang="en-SG" sz="2800" dirty="0">
                <a:solidFill>
                  <a:schemeClr val="bg1"/>
                </a:solidFill>
                <a:latin typeface="Arial" panose="020B0604020202020204" pitchFamily="34" charset="0"/>
                <a:cs typeface="Arial" panose="020B0604020202020204" pitchFamily="34" charset="0"/>
              </a:rPr>
              <a:t>What to do?</a:t>
            </a:r>
            <a:endParaRPr lang="en-SG" sz="2800" dirty="0">
              <a:solidFill>
                <a:schemeClr val="bg1"/>
              </a:solidFill>
              <a:latin typeface="Arial" panose="020B0604020202020204" pitchFamily="34" charset="0"/>
              <a:cs typeface="Arial" panose="020B0604020202020204" pitchFamily="34" charset="0"/>
            </a:endParaRPr>
          </a:p>
        </p:txBody>
      </p:sp>
      <p:cxnSp>
        <p:nvCxnSpPr>
          <p:cNvPr id="69" name="Straight Arrow Connector 68"/>
          <p:cNvCxnSpPr>
            <a:stCxn id="48" idx="0"/>
          </p:cNvCxnSpPr>
          <p:nvPr/>
        </p:nvCxnSpPr>
        <p:spPr>
          <a:xfrm flipV="1">
            <a:off x="5342464" y="2165217"/>
            <a:ext cx="3441382" cy="273399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flipV="1">
            <a:off x="7479387" y="2153380"/>
            <a:ext cx="1230596" cy="272713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 name="Cloud 1"/>
          <p:cNvSpPr/>
          <p:nvPr/>
        </p:nvSpPr>
        <p:spPr>
          <a:xfrm>
            <a:off x="4201989" y="1060233"/>
            <a:ext cx="3375259" cy="7501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2800" dirty="0">
                <a:latin typeface="Arial" panose="020B0604020202020204" pitchFamily="34" charset="0"/>
                <a:cs typeface="Arial" panose="020B0604020202020204" pitchFamily="34" charset="0"/>
              </a:rPr>
              <a:t>Wor</a:t>
            </a:r>
            <a:r>
              <a:rPr lang="en-US" altLang="en-SG" sz="2800" dirty="0">
                <a:latin typeface="Arial" panose="020B0604020202020204" pitchFamily="34" charset="0"/>
                <a:cs typeface="Arial" panose="020B0604020202020204" pitchFamily="34" charset="0"/>
              </a:rPr>
              <a:t>dle</a:t>
            </a:r>
            <a:endParaRPr lang="en-US" altLang="en-SG" sz="2800" dirty="0">
              <a:latin typeface="Arial" panose="020B0604020202020204" pitchFamily="34" charset="0"/>
              <a:cs typeface="Arial" panose="020B0604020202020204" pitchFamily="34" charset="0"/>
            </a:endParaRPr>
          </a:p>
        </p:txBody>
      </p:sp>
      <p:sp>
        <p:nvSpPr>
          <p:cNvPr id="5" name="Explosion: 14 Points 4"/>
          <p:cNvSpPr/>
          <p:nvPr/>
        </p:nvSpPr>
        <p:spPr>
          <a:xfrm rot="939476">
            <a:off x="3252077" y="2836693"/>
            <a:ext cx="7108072" cy="2061537"/>
          </a:xfrm>
          <a:prstGeom prst="irregularSeal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4400" dirty="0"/>
              <a:t>too gener</a:t>
            </a:r>
            <a:r>
              <a:rPr lang="en-US" altLang="en-SG" sz="4400" dirty="0"/>
              <a:t>al</a:t>
            </a:r>
            <a:endParaRPr lang="en-US" altLang="en-SG" sz="4400" dirty="0"/>
          </a:p>
        </p:txBody>
      </p:sp>
      <p:sp>
        <p:nvSpPr>
          <p:cNvPr id="42" name="文本框 41"/>
          <p:cNvSpPr txBox="1"/>
          <p:nvPr>
            <p:custDataLst>
              <p:tags r:id="rId3"/>
            </p:custDataLst>
          </p:nvPr>
        </p:nvSpPr>
        <p:spPr>
          <a:xfrm>
            <a:off x="742950" y="1270"/>
            <a:ext cx="10833100" cy="1249045"/>
          </a:xfrm>
          <a:prstGeom prst="rect">
            <a:avLst/>
          </a:prstGeom>
          <a:noFill/>
        </p:spPr>
        <p:txBody>
          <a:bodyPr wrap="square" rtlCol="0" anchor="ctr" anchorCtr="0">
            <a:normAutofit/>
          </a:bodyPr>
          <a:lstStyle/>
          <a:p>
            <a:pPr algn="ctr"/>
            <a:r>
              <a:rPr lang="en-US" altLang="zh-CN" sz="3600" b="1" dirty="0">
                <a:solidFill>
                  <a:srgbClr val="92D050"/>
                </a:solidFill>
                <a:latin typeface="Arial" panose="020B0604020202020204" pitchFamily="34" charset="0"/>
                <a:ea typeface="+mj-ea"/>
                <a:cs typeface="+mj-cs"/>
                <a:sym typeface="Arial" panose="020B0604020202020204" pitchFamily="34" charset="0"/>
              </a:rPr>
              <a:t> Your understanding of “the Odyssey years”  </a:t>
            </a:r>
            <a:endParaRPr lang="en-US" altLang="zh-CN" sz="3600" b="1" dirty="0">
              <a:solidFill>
                <a:srgbClr val="92D050"/>
              </a:solidFill>
              <a:latin typeface="Arial" panose="020B0604020202020204" pitchFamily="34" charset="0"/>
              <a:ea typeface="+mj-ea"/>
              <a:cs typeface="+mj-cs"/>
              <a:sym typeface="Arial" panose="020B0604020202020204" pitchFamily="34" charset="0"/>
            </a:endParaRPr>
          </a:p>
        </p:txBody>
      </p:sp>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1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heel(1)">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heel(1)">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heel(1)">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heel(1)">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21" presetClass="entr" presetSubtype="1"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heel(1)">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21" presetClass="entr" presetSubtype="1" fill="hold" grpId="0" nodeType="click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wheel(1)">
                                      <p:cBhvr>
                                        <p:cTn id="44" dur="500"/>
                                        <p:tgtEl>
                                          <p:spTgt spid="45"/>
                                        </p:tgtEl>
                                      </p:cBhvr>
                                    </p:animEffect>
                                  </p:childTnLst>
                                </p:cTn>
                              </p:par>
                            </p:childTnLst>
                          </p:cTn>
                        </p:par>
                      </p:childTnLst>
                    </p:cTn>
                  </p:par>
                  <p:par>
                    <p:cTn id="45" fill="hold">
                      <p:stCondLst>
                        <p:cond delay="indefinite"/>
                      </p:stCondLst>
                      <p:childTnLst>
                        <p:par>
                          <p:cTn id="46" fill="hold">
                            <p:stCondLst>
                              <p:cond delay="0"/>
                            </p:stCondLst>
                            <p:childTnLst>
                              <p:par>
                                <p:cTn id="47" presetID="21" presetClass="entr" presetSubtype="1" fill="hold" grpId="0" nodeType="clickEffect">
                                  <p:stCondLst>
                                    <p:cond delay="0"/>
                                  </p:stCondLst>
                                  <p:childTnLst>
                                    <p:set>
                                      <p:cBhvr>
                                        <p:cTn id="48" dur="1" fill="hold">
                                          <p:stCondLst>
                                            <p:cond delay="0"/>
                                          </p:stCondLst>
                                        </p:cTn>
                                        <p:tgtEl>
                                          <p:spTgt spid="40"/>
                                        </p:tgtEl>
                                        <p:attrNameLst>
                                          <p:attrName>style.visibility</p:attrName>
                                        </p:attrNameLst>
                                      </p:cBhvr>
                                      <p:to>
                                        <p:strVal val="visible"/>
                                      </p:to>
                                    </p:set>
                                    <p:animEffect transition="in" filter="wheel(1)">
                                      <p:cBhvr>
                                        <p:cTn id="49" dur="500"/>
                                        <p:tgtEl>
                                          <p:spTgt spid="40"/>
                                        </p:tgtEl>
                                      </p:cBhvr>
                                    </p:animEffect>
                                  </p:childTnLst>
                                </p:cTn>
                              </p:par>
                            </p:childTnLst>
                          </p:cTn>
                        </p:par>
                      </p:childTnLst>
                    </p:cTn>
                  </p:par>
                  <p:par>
                    <p:cTn id="50" fill="hold">
                      <p:stCondLst>
                        <p:cond delay="indefinite"/>
                      </p:stCondLst>
                      <p:childTnLst>
                        <p:par>
                          <p:cTn id="51" fill="hold">
                            <p:stCondLst>
                              <p:cond delay="0"/>
                            </p:stCondLst>
                            <p:childTnLst>
                              <p:par>
                                <p:cTn id="52" presetID="21" presetClass="entr" presetSubtype="1" fill="hold" grpId="0" nodeType="clickEffect">
                                  <p:stCondLst>
                                    <p:cond delay="0"/>
                                  </p:stCondLst>
                                  <p:childTnLst>
                                    <p:set>
                                      <p:cBhvr>
                                        <p:cTn id="53" dur="1" fill="hold">
                                          <p:stCondLst>
                                            <p:cond delay="0"/>
                                          </p:stCondLst>
                                        </p:cTn>
                                        <p:tgtEl>
                                          <p:spTgt spid="41"/>
                                        </p:tgtEl>
                                        <p:attrNameLst>
                                          <p:attrName>style.visibility</p:attrName>
                                        </p:attrNameLst>
                                      </p:cBhvr>
                                      <p:to>
                                        <p:strVal val="visible"/>
                                      </p:to>
                                    </p:set>
                                    <p:animEffect transition="in" filter="wheel(1)">
                                      <p:cBhvr>
                                        <p:cTn id="54" dur="500"/>
                                        <p:tgtEl>
                                          <p:spTgt spid="41"/>
                                        </p:tgtEl>
                                      </p:cBhvr>
                                    </p:animEffect>
                                  </p:childTnLst>
                                </p:cTn>
                              </p:par>
                            </p:childTnLst>
                          </p:cTn>
                        </p:par>
                      </p:childTnLst>
                    </p:cTn>
                  </p:par>
                  <p:par>
                    <p:cTn id="55" fill="hold">
                      <p:stCondLst>
                        <p:cond delay="indefinite"/>
                      </p:stCondLst>
                      <p:childTnLst>
                        <p:par>
                          <p:cTn id="56" fill="hold">
                            <p:stCondLst>
                              <p:cond delay="0"/>
                            </p:stCondLst>
                            <p:childTnLst>
                              <p:par>
                                <p:cTn id="57" presetID="21" presetClass="entr" presetSubtype="1" fill="hold" grpId="0" nodeType="click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heel(1)">
                                      <p:cBhvr>
                                        <p:cTn id="59" dur="500"/>
                                        <p:tgtEl>
                                          <p:spTgt spid="44"/>
                                        </p:tgtEl>
                                      </p:cBhvr>
                                    </p:animEffect>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nodeType="clickEffect">
                                  <p:stCondLst>
                                    <p:cond delay="0"/>
                                  </p:stCondLst>
                                  <p:childTnLst>
                                    <p:set>
                                      <p:cBhvr>
                                        <p:cTn id="63" dur="1" fill="hold">
                                          <p:stCondLst>
                                            <p:cond delay="0"/>
                                          </p:stCondLst>
                                        </p:cTn>
                                        <p:tgtEl>
                                          <p:spTgt spid="39"/>
                                        </p:tgtEl>
                                        <p:attrNameLst>
                                          <p:attrName>style.visibility</p:attrName>
                                        </p:attrNameLst>
                                      </p:cBhvr>
                                      <p:to>
                                        <p:strVal val="visible"/>
                                      </p:to>
                                    </p:set>
                                    <p:animEffect transition="in" filter="fade">
                                      <p:cBhvr>
                                        <p:cTn id="64" dur="500"/>
                                        <p:tgtEl>
                                          <p:spTgt spid="39"/>
                                        </p:tgtEl>
                                      </p:cBhvr>
                                    </p:animEffect>
                                    <p:anim calcmode="lin" valueType="num">
                                      <p:cBhvr>
                                        <p:cTn id="65" dur="500" fill="hold"/>
                                        <p:tgtEl>
                                          <p:spTgt spid="39"/>
                                        </p:tgtEl>
                                        <p:attrNameLst>
                                          <p:attrName>ppt_x</p:attrName>
                                        </p:attrNameLst>
                                      </p:cBhvr>
                                      <p:tavLst>
                                        <p:tav tm="0">
                                          <p:val>
                                            <p:strVal val="#ppt_x"/>
                                          </p:val>
                                        </p:tav>
                                        <p:tav tm="100000">
                                          <p:val>
                                            <p:strVal val="#ppt_x"/>
                                          </p:val>
                                        </p:tav>
                                      </p:tavLst>
                                    </p:anim>
                                    <p:anim calcmode="lin" valueType="num">
                                      <p:cBhvr>
                                        <p:cTn id="66" dur="5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nodeType="click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wipe(left)">
                                      <p:cBhvr>
                                        <p:cTn id="71" dur="500"/>
                                        <p:tgtEl>
                                          <p:spTgt spid="4"/>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nodeType="click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wipe(left)">
                                      <p:cBhvr>
                                        <p:cTn id="76" dur="500"/>
                                        <p:tgtEl>
                                          <p:spTgt spid="29"/>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nodeType="click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500"/>
                                        <p:tgtEl>
                                          <p:spTgt spid="30"/>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8" fill="hold" nodeType="clickEffect">
                                  <p:stCondLst>
                                    <p:cond delay="0"/>
                                  </p:stCondLst>
                                  <p:childTnLst>
                                    <p:set>
                                      <p:cBhvr>
                                        <p:cTn id="85" dur="1" fill="hold">
                                          <p:stCondLst>
                                            <p:cond delay="0"/>
                                          </p:stCondLst>
                                        </p:cTn>
                                        <p:tgtEl>
                                          <p:spTgt spid="33"/>
                                        </p:tgtEl>
                                        <p:attrNameLst>
                                          <p:attrName>style.visibility</p:attrName>
                                        </p:attrNameLst>
                                      </p:cBhvr>
                                      <p:to>
                                        <p:strVal val="visible"/>
                                      </p:to>
                                    </p:set>
                                    <p:animEffect transition="in" filter="wipe(left)">
                                      <p:cBhvr>
                                        <p:cTn id="86" dur="500"/>
                                        <p:tgtEl>
                                          <p:spTgt spid="33"/>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nodeType="click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left)">
                                      <p:cBhvr>
                                        <p:cTn id="91" dur="500"/>
                                        <p:tgtEl>
                                          <p:spTgt spid="34"/>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8" fill="hold" nodeType="clickEffect">
                                  <p:stCondLst>
                                    <p:cond delay="0"/>
                                  </p:stCondLst>
                                  <p:childTnLst>
                                    <p:set>
                                      <p:cBhvr>
                                        <p:cTn id="95" dur="1" fill="hold">
                                          <p:stCondLst>
                                            <p:cond delay="0"/>
                                          </p:stCondLst>
                                        </p:cTn>
                                        <p:tgtEl>
                                          <p:spTgt spid="35"/>
                                        </p:tgtEl>
                                        <p:attrNameLst>
                                          <p:attrName>style.visibility</p:attrName>
                                        </p:attrNameLst>
                                      </p:cBhvr>
                                      <p:to>
                                        <p:strVal val="visible"/>
                                      </p:to>
                                    </p:set>
                                    <p:animEffect transition="in" filter="wipe(left)">
                                      <p:cBhvr>
                                        <p:cTn id="96" dur="500"/>
                                        <p:tgtEl>
                                          <p:spTgt spid="35"/>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8" fill="hold" nodeType="clickEffect">
                                  <p:stCondLst>
                                    <p:cond delay="0"/>
                                  </p:stCondLst>
                                  <p:childTnLst>
                                    <p:set>
                                      <p:cBhvr>
                                        <p:cTn id="100" dur="1" fill="hold">
                                          <p:stCondLst>
                                            <p:cond delay="0"/>
                                          </p:stCondLst>
                                        </p:cTn>
                                        <p:tgtEl>
                                          <p:spTgt spid="37"/>
                                        </p:tgtEl>
                                        <p:attrNameLst>
                                          <p:attrName>style.visibility</p:attrName>
                                        </p:attrNameLst>
                                      </p:cBhvr>
                                      <p:to>
                                        <p:strVal val="visible"/>
                                      </p:to>
                                    </p:set>
                                    <p:animEffect transition="in" filter="wipe(left)">
                                      <p:cBhvr>
                                        <p:cTn id="101" dur="500"/>
                                        <p:tgtEl>
                                          <p:spTgt spid="37"/>
                                        </p:tgtEl>
                                      </p:cBhvr>
                                    </p:animEffect>
                                  </p:childTnLst>
                                </p:cTn>
                              </p:par>
                            </p:childTnLst>
                          </p:cTn>
                        </p:par>
                      </p:childTnLst>
                    </p:cTn>
                  </p:par>
                  <p:par>
                    <p:cTn id="102" fill="hold">
                      <p:stCondLst>
                        <p:cond delay="indefinite"/>
                      </p:stCondLst>
                      <p:childTnLst>
                        <p:par>
                          <p:cTn id="103" fill="hold">
                            <p:stCondLst>
                              <p:cond delay="0"/>
                            </p:stCondLst>
                            <p:childTnLst>
                              <p:par>
                                <p:cTn id="104" presetID="1" presetClass="exit" presetSubtype="0" fill="hold" nodeType="clickEffect">
                                  <p:stCondLst>
                                    <p:cond delay="0"/>
                                  </p:stCondLst>
                                  <p:childTnLst>
                                    <p:set>
                                      <p:cBhvr>
                                        <p:cTn id="105" dur="1" fill="hold">
                                          <p:stCondLst>
                                            <p:cond delay="0"/>
                                          </p:stCondLst>
                                        </p:cTn>
                                        <p:tgtEl>
                                          <p:spTgt spid="4"/>
                                        </p:tgtEl>
                                        <p:attrNameLst>
                                          <p:attrName>style.visibility</p:attrName>
                                        </p:attrNameLst>
                                      </p:cBhvr>
                                      <p:to>
                                        <p:strVal val="hidden"/>
                                      </p:to>
                                    </p:set>
                                  </p:childTnLst>
                                </p:cTn>
                              </p:par>
                              <p:par>
                                <p:cTn id="106" presetID="1" presetClass="exit" presetSubtype="0" fill="hold" nodeType="withEffect">
                                  <p:stCondLst>
                                    <p:cond delay="0"/>
                                  </p:stCondLst>
                                  <p:childTnLst>
                                    <p:set>
                                      <p:cBhvr>
                                        <p:cTn id="107" dur="1" fill="hold">
                                          <p:stCondLst>
                                            <p:cond delay="0"/>
                                          </p:stCondLst>
                                        </p:cTn>
                                        <p:tgtEl>
                                          <p:spTgt spid="29"/>
                                        </p:tgtEl>
                                        <p:attrNameLst>
                                          <p:attrName>style.visibility</p:attrName>
                                        </p:attrNameLst>
                                      </p:cBhvr>
                                      <p:to>
                                        <p:strVal val="hidden"/>
                                      </p:to>
                                    </p:set>
                                  </p:childTnLst>
                                </p:cTn>
                              </p:par>
                              <p:par>
                                <p:cTn id="108" presetID="1" presetClass="exit" presetSubtype="0" fill="hold" nodeType="withEffect">
                                  <p:stCondLst>
                                    <p:cond delay="0"/>
                                  </p:stCondLst>
                                  <p:childTnLst>
                                    <p:set>
                                      <p:cBhvr>
                                        <p:cTn id="109" dur="1" fill="hold">
                                          <p:stCondLst>
                                            <p:cond delay="0"/>
                                          </p:stCondLst>
                                        </p:cTn>
                                        <p:tgtEl>
                                          <p:spTgt spid="30"/>
                                        </p:tgtEl>
                                        <p:attrNameLst>
                                          <p:attrName>style.visibility</p:attrName>
                                        </p:attrNameLst>
                                      </p:cBhvr>
                                      <p:to>
                                        <p:strVal val="hidden"/>
                                      </p:to>
                                    </p:set>
                                  </p:childTnLst>
                                </p:cTn>
                              </p:par>
                              <p:par>
                                <p:cTn id="110" presetID="1" presetClass="exit" presetSubtype="0" fill="hold" nodeType="withEffect">
                                  <p:stCondLst>
                                    <p:cond delay="0"/>
                                  </p:stCondLst>
                                  <p:childTnLst>
                                    <p:set>
                                      <p:cBhvr>
                                        <p:cTn id="111" dur="1" fill="hold">
                                          <p:stCondLst>
                                            <p:cond delay="0"/>
                                          </p:stCondLst>
                                        </p:cTn>
                                        <p:tgtEl>
                                          <p:spTgt spid="34"/>
                                        </p:tgtEl>
                                        <p:attrNameLst>
                                          <p:attrName>style.visibility</p:attrName>
                                        </p:attrNameLst>
                                      </p:cBhvr>
                                      <p:to>
                                        <p:strVal val="hidden"/>
                                      </p:to>
                                    </p:set>
                                  </p:childTnLst>
                                </p:cTn>
                              </p:par>
                              <p:par>
                                <p:cTn id="112" presetID="1" presetClass="exit" presetSubtype="0" fill="hold" nodeType="withEffect">
                                  <p:stCondLst>
                                    <p:cond delay="0"/>
                                  </p:stCondLst>
                                  <p:childTnLst>
                                    <p:set>
                                      <p:cBhvr>
                                        <p:cTn id="113" dur="1" fill="hold">
                                          <p:stCondLst>
                                            <p:cond delay="0"/>
                                          </p:stCondLst>
                                        </p:cTn>
                                        <p:tgtEl>
                                          <p:spTgt spid="33"/>
                                        </p:tgtEl>
                                        <p:attrNameLst>
                                          <p:attrName>style.visibility</p:attrName>
                                        </p:attrNameLst>
                                      </p:cBhvr>
                                      <p:to>
                                        <p:strVal val="hidden"/>
                                      </p:to>
                                    </p:set>
                                  </p:childTnLst>
                                </p:cTn>
                              </p:par>
                              <p:par>
                                <p:cTn id="114" presetID="1" presetClass="exit" presetSubtype="0" fill="hold" nodeType="withEffect">
                                  <p:stCondLst>
                                    <p:cond delay="0"/>
                                  </p:stCondLst>
                                  <p:childTnLst>
                                    <p:set>
                                      <p:cBhvr>
                                        <p:cTn id="115" dur="1" fill="hold">
                                          <p:stCondLst>
                                            <p:cond delay="0"/>
                                          </p:stCondLst>
                                        </p:cTn>
                                        <p:tgtEl>
                                          <p:spTgt spid="35"/>
                                        </p:tgtEl>
                                        <p:attrNameLst>
                                          <p:attrName>style.visibility</p:attrName>
                                        </p:attrNameLst>
                                      </p:cBhvr>
                                      <p:to>
                                        <p:strVal val="hidden"/>
                                      </p:to>
                                    </p:set>
                                  </p:childTnLst>
                                </p:cTn>
                              </p:par>
                              <p:par>
                                <p:cTn id="116" presetID="1" presetClass="exit" presetSubtype="0" fill="hold" nodeType="withEffect">
                                  <p:stCondLst>
                                    <p:cond delay="0"/>
                                  </p:stCondLst>
                                  <p:childTnLst>
                                    <p:set>
                                      <p:cBhvr>
                                        <p:cTn id="117" dur="1" fill="hold">
                                          <p:stCondLst>
                                            <p:cond delay="0"/>
                                          </p:stCondLst>
                                        </p:cTn>
                                        <p:tgtEl>
                                          <p:spTgt spid="37"/>
                                        </p:tgtEl>
                                        <p:attrNameLst>
                                          <p:attrName>style.visibility</p:attrName>
                                        </p:attrNameLst>
                                      </p:cBhvr>
                                      <p:to>
                                        <p:strVal val="hidden"/>
                                      </p:to>
                                    </p:set>
                                  </p:childTnLst>
                                </p:cTn>
                              </p:par>
                              <p:par>
                                <p:cTn id="118" presetID="21" presetClass="entr" presetSubtype="1" fill="hold" grpId="0" nodeType="with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heel(1)">
                                      <p:cBhvr>
                                        <p:cTn id="120" dur="500"/>
                                        <p:tgtEl>
                                          <p:spTgt spid="46"/>
                                        </p:tgtEl>
                                      </p:cBhvr>
                                    </p:animEffect>
                                  </p:childTnLst>
                                </p:cTn>
                              </p:par>
                            </p:childTnLst>
                          </p:cTn>
                        </p:par>
                      </p:childTnLst>
                    </p:cTn>
                  </p:par>
                  <p:par>
                    <p:cTn id="121" fill="hold">
                      <p:stCondLst>
                        <p:cond delay="indefinite"/>
                      </p:stCondLst>
                      <p:childTnLst>
                        <p:par>
                          <p:cTn id="122" fill="hold">
                            <p:stCondLst>
                              <p:cond delay="0"/>
                            </p:stCondLst>
                            <p:childTnLst>
                              <p:par>
                                <p:cTn id="123" presetID="16" presetClass="entr" presetSubtype="21" fill="hold" nodeType="clickEffect">
                                  <p:stCondLst>
                                    <p:cond delay="0"/>
                                  </p:stCondLst>
                                  <p:childTnLst>
                                    <p:set>
                                      <p:cBhvr>
                                        <p:cTn id="124" dur="1" fill="hold">
                                          <p:stCondLst>
                                            <p:cond delay="0"/>
                                          </p:stCondLst>
                                        </p:cTn>
                                        <p:tgtEl>
                                          <p:spTgt spid="56"/>
                                        </p:tgtEl>
                                        <p:attrNameLst>
                                          <p:attrName>style.visibility</p:attrName>
                                        </p:attrNameLst>
                                      </p:cBhvr>
                                      <p:to>
                                        <p:strVal val="visible"/>
                                      </p:to>
                                    </p:set>
                                    <p:animEffect transition="in" filter="barn(inVertical)">
                                      <p:cBhvr>
                                        <p:cTn id="125" dur="500"/>
                                        <p:tgtEl>
                                          <p:spTgt spid="56"/>
                                        </p:tgtEl>
                                      </p:cBhvr>
                                    </p:animEffect>
                                  </p:childTnLst>
                                </p:cTn>
                              </p:par>
                              <p:par>
                                <p:cTn id="126" presetID="16" presetClass="entr" presetSubtype="21" fill="hold" grpId="0" nodeType="withEffect">
                                  <p:stCondLst>
                                    <p:cond delay="0"/>
                                  </p:stCondLst>
                                  <p:childTnLst>
                                    <p:set>
                                      <p:cBhvr>
                                        <p:cTn id="127" dur="1" fill="hold">
                                          <p:stCondLst>
                                            <p:cond delay="0"/>
                                          </p:stCondLst>
                                        </p:cTn>
                                        <p:tgtEl>
                                          <p:spTgt spid="53"/>
                                        </p:tgtEl>
                                        <p:attrNameLst>
                                          <p:attrName>style.visibility</p:attrName>
                                        </p:attrNameLst>
                                      </p:cBhvr>
                                      <p:to>
                                        <p:strVal val="visible"/>
                                      </p:to>
                                    </p:set>
                                    <p:animEffect transition="in" filter="barn(inVertical)">
                                      <p:cBhvr>
                                        <p:cTn id="128" dur="500"/>
                                        <p:tgtEl>
                                          <p:spTgt spid="53"/>
                                        </p:tgtEl>
                                      </p:cBhvr>
                                    </p:animEffect>
                                  </p:childTnLst>
                                </p:cTn>
                              </p:par>
                            </p:childTnLst>
                          </p:cTn>
                        </p:par>
                      </p:childTnLst>
                    </p:cTn>
                  </p:par>
                  <p:par>
                    <p:cTn id="129" fill="hold">
                      <p:stCondLst>
                        <p:cond delay="indefinite"/>
                      </p:stCondLst>
                      <p:childTnLst>
                        <p:par>
                          <p:cTn id="130" fill="hold">
                            <p:stCondLst>
                              <p:cond delay="0"/>
                            </p:stCondLst>
                            <p:childTnLst>
                              <p:par>
                                <p:cTn id="131" presetID="16" presetClass="entr" presetSubtype="21" fill="hold" nodeType="clickEffect">
                                  <p:stCondLst>
                                    <p:cond delay="0"/>
                                  </p:stCondLst>
                                  <p:childTnLst>
                                    <p:set>
                                      <p:cBhvr>
                                        <p:cTn id="132" dur="1" fill="hold">
                                          <p:stCondLst>
                                            <p:cond delay="0"/>
                                          </p:stCondLst>
                                        </p:cTn>
                                        <p:tgtEl>
                                          <p:spTgt spid="58"/>
                                        </p:tgtEl>
                                        <p:attrNameLst>
                                          <p:attrName>style.visibility</p:attrName>
                                        </p:attrNameLst>
                                      </p:cBhvr>
                                      <p:to>
                                        <p:strVal val="visible"/>
                                      </p:to>
                                    </p:set>
                                    <p:animEffect transition="in" filter="barn(inVertical)">
                                      <p:cBhvr>
                                        <p:cTn id="133" dur="500"/>
                                        <p:tgtEl>
                                          <p:spTgt spid="58"/>
                                        </p:tgtEl>
                                      </p:cBhvr>
                                    </p:animEffect>
                                  </p:childTnLst>
                                </p:cTn>
                              </p:par>
                              <p:par>
                                <p:cTn id="134" presetID="16" presetClass="entr" presetSubtype="21"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Effect transition="in" filter="barn(inVertical)">
                                      <p:cBhvr>
                                        <p:cTn id="136" dur="500"/>
                                        <p:tgtEl>
                                          <p:spTgt spid="54"/>
                                        </p:tgtEl>
                                      </p:cBhvr>
                                    </p:animEffect>
                                  </p:childTnLst>
                                </p:cTn>
                              </p:par>
                            </p:childTnLst>
                          </p:cTn>
                        </p:par>
                      </p:childTnLst>
                    </p:cTn>
                  </p:par>
                  <p:par>
                    <p:cTn id="137" fill="hold">
                      <p:stCondLst>
                        <p:cond delay="indefinite"/>
                      </p:stCondLst>
                      <p:childTnLst>
                        <p:par>
                          <p:cTn id="138" fill="hold">
                            <p:stCondLst>
                              <p:cond delay="0"/>
                            </p:stCondLst>
                            <p:childTnLst>
                              <p:par>
                                <p:cTn id="139" presetID="21" presetClass="entr" presetSubtype="1" fill="hold" grpId="0" nodeType="clickEffect">
                                  <p:stCondLst>
                                    <p:cond delay="0"/>
                                  </p:stCondLst>
                                  <p:childTnLst>
                                    <p:set>
                                      <p:cBhvr>
                                        <p:cTn id="140" dur="1" fill="hold">
                                          <p:stCondLst>
                                            <p:cond delay="0"/>
                                          </p:stCondLst>
                                        </p:cTn>
                                        <p:tgtEl>
                                          <p:spTgt spid="20"/>
                                        </p:tgtEl>
                                        <p:attrNameLst>
                                          <p:attrName>style.visibility</p:attrName>
                                        </p:attrNameLst>
                                      </p:cBhvr>
                                      <p:to>
                                        <p:strVal val="visible"/>
                                      </p:to>
                                    </p:set>
                                    <p:animEffect transition="in" filter="wheel(1)">
                                      <p:cBhvr>
                                        <p:cTn id="141" dur="500"/>
                                        <p:tgtEl>
                                          <p:spTgt spid="20"/>
                                        </p:tgtEl>
                                      </p:cBhvr>
                                    </p:animEffect>
                                  </p:childTnLst>
                                </p:cTn>
                              </p:par>
                              <p:par>
                                <p:cTn id="142" presetID="16" presetClass="entr" presetSubtype="21" fill="hold" nodeType="withEffect">
                                  <p:stCondLst>
                                    <p:cond delay="0"/>
                                  </p:stCondLst>
                                  <p:childTnLst>
                                    <p:set>
                                      <p:cBhvr>
                                        <p:cTn id="143" dur="1" fill="hold">
                                          <p:stCondLst>
                                            <p:cond delay="0"/>
                                          </p:stCondLst>
                                        </p:cTn>
                                        <p:tgtEl>
                                          <p:spTgt spid="62"/>
                                        </p:tgtEl>
                                        <p:attrNameLst>
                                          <p:attrName>style.visibility</p:attrName>
                                        </p:attrNameLst>
                                      </p:cBhvr>
                                      <p:to>
                                        <p:strVal val="visible"/>
                                      </p:to>
                                    </p:set>
                                    <p:animEffect transition="in" filter="barn(inVertical)">
                                      <p:cBhvr>
                                        <p:cTn id="144" dur="500"/>
                                        <p:tgtEl>
                                          <p:spTgt spid="62"/>
                                        </p:tgtEl>
                                      </p:cBhvr>
                                    </p:animEffect>
                                  </p:childTnLst>
                                </p:cTn>
                              </p:par>
                              <p:par>
                                <p:cTn id="145" presetID="16" presetClass="entr" presetSubtype="21" fill="hold" grpId="0" nodeType="withEffect">
                                  <p:stCondLst>
                                    <p:cond delay="0"/>
                                  </p:stCondLst>
                                  <p:childTnLst>
                                    <p:set>
                                      <p:cBhvr>
                                        <p:cTn id="146" dur="1" fill="hold">
                                          <p:stCondLst>
                                            <p:cond delay="0"/>
                                          </p:stCondLst>
                                        </p:cTn>
                                        <p:tgtEl>
                                          <p:spTgt spid="60"/>
                                        </p:tgtEl>
                                        <p:attrNameLst>
                                          <p:attrName>style.visibility</p:attrName>
                                        </p:attrNameLst>
                                      </p:cBhvr>
                                      <p:to>
                                        <p:strVal val="visible"/>
                                      </p:to>
                                    </p:set>
                                    <p:animEffect transition="in" filter="barn(inVertical)">
                                      <p:cBhvr>
                                        <p:cTn id="147" dur="500"/>
                                        <p:tgtEl>
                                          <p:spTgt spid="60"/>
                                        </p:tgtEl>
                                      </p:cBhvr>
                                    </p:animEffect>
                                  </p:childTnLst>
                                </p:cTn>
                              </p:par>
                            </p:childTnLst>
                          </p:cTn>
                        </p:par>
                      </p:childTnLst>
                    </p:cTn>
                  </p:par>
                  <p:par>
                    <p:cTn id="148" fill="hold">
                      <p:stCondLst>
                        <p:cond delay="indefinite"/>
                      </p:stCondLst>
                      <p:childTnLst>
                        <p:par>
                          <p:cTn id="149" fill="hold">
                            <p:stCondLst>
                              <p:cond delay="0"/>
                            </p:stCondLst>
                            <p:childTnLst>
                              <p:par>
                                <p:cTn id="150" presetID="21" presetClass="entr" presetSubtype="1" fill="hold" grpId="0" nodeType="clickEffect">
                                  <p:stCondLst>
                                    <p:cond delay="0"/>
                                  </p:stCondLst>
                                  <p:childTnLst>
                                    <p:set>
                                      <p:cBhvr>
                                        <p:cTn id="151" dur="1" fill="hold">
                                          <p:stCondLst>
                                            <p:cond delay="0"/>
                                          </p:stCondLst>
                                        </p:cTn>
                                        <p:tgtEl>
                                          <p:spTgt spid="48"/>
                                        </p:tgtEl>
                                        <p:attrNameLst>
                                          <p:attrName>style.visibility</p:attrName>
                                        </p:attrNameLst>
                                      </p:cBhvr>
                                      <p:to>
                                        <p:strVal val="visible"/>
                                      </p:to>
                                    </p:set>
                                    <p:animEffect transition="in" filter="wheel(1)">
                                      <p:cBhvr>
                                        <p:cTn id="152" dur="500"/>
                                        <p:tgtEl>
                                          <p:spTgt spid="48"/>
                                        </p:tgtEl>
                                      </p:cBhvr>
                                    </p:animEffect>
                                  </p:childTnLst>
                                </p:cTn>
                              </p:par>
                            </p:childTnLst>
                          </p:cTn>
                        </p:par>
                      </p:childTnLst>
                    </p:cTn>
                  </p:par>
                  <p:par>
                    <p:cTn id="153" fill="hold">
                      <p:stCondLst>
                        <p:cond delay="indefinite"/>
                      </p:stCondLst>
                      <p:childTnLst>
                        <p:par>
                          <p:cTn id="154" fill="hold">
                            <p:stCondLst>
                              <p:cond delay="0"/>
                            </p:stCondLst>
                            <p:childTnLst>
                              <p:par>
                                <p:cTn id="155" presetID="21" presetClass="entr" presetSubtype="1" fill="hold" grpId="0" nodeType="clickEffect">
                                  <p:stCondLst>
                                    <p:cond delay="0"/>
                                  </p:stCondLst>
                                  <p:childTnLst>
                                    <p:set>
                                      <p:cBhvr>
                                        <p:cTn id="156" dur="1" fill="hold">
                                          <p:stCondLst>
                                            <p:cond delay="0"/>
                                          </p:stCondLst>
                                        </p:cTn>
                                        <p:tgtEl>
                                          <p:spTgt spid="52"/>
                                        </p:tgtEl>
                                        <p:attrNameLst>
                                          <p:attrName>style.visibility</p:attrName>
                                        </p:attrNameLst>
                                      </p:cBhvr>
                                      <p:to>
                                        <p:strVal val="visible"/>
                                      </p:to>
                                    </p:set>
                                    <p:animEffect transition="in" filter="wheel(1)">
                                      <p:cBhvr>
                                        <p:cTn id="157" dur="500"/>
                                        <p:tgtEl>
                                          <p:spTgt spid="52"/>
                                        </p:tgtEl>
                                      </p:cBhvr>
                                    </p:animEffect>
                                  </p:childTnLst>
                                </p:cTn>
                              </p:par>
                            </p:childTnLst>
                          </p:cTn>
                        </p:par>
                      </p:childTnLst>
                    </p:cTn>
                  </p:par>
                  <p:par>
                    <p:cTn id="158" fill="hold">
                      <p:stCondLst>
                        <p:cond delay="indefinite"/>
                      </p:stCondLst>
                      <p:childTnLst>
                        <p:par>
                          <p:cTn id="159" fill="hold">
                            <p:stCondLst>
                              <p:cond delay="0"/>
                            </p:stCondLst>
                            <p:childTnLst>
                              <p:par>
                                <p:cTn id="160" presetID="16" presetClass="entr" presetSubtype="21" fill="hold" nodeType="clickEffect">
                                  <p:stCondLst>
                                    <p:cond delay="0"/>
                                  </p:stCondLst>
                                  <p:childTnLst>
                                    <p:set>
                                      <p:cBhvr>
                                        <p:cTn id="161" dur="1" fill="hold">
                                          <p:stCondLst>
                                            <p:cond delay="0"/>
                                          </p:stCondLst>
                                        </p:cTn>
                                        <p:tgtEl>
                                          <p:spTgt spid="69"/>
                                        </p:tgtEl>
                                        <p:attrNameLst>
                                          <p:attrName>style.visibility</p:attrName>
                                        </p:attrNameLst>
                                      </p:cBhvr>
                                      <p:to>
                                        <p:strVal val="visible"/>
                                      </p:to>
                                    </p:set>
                                    <p:animEffect transition="in" filter="barn(inVertical)">
                                      <p:cBhvr>
                                        <p:cTn id="162" dur="500"/>
                                        <p:tgtEl>
                                          <p:spTgt spid="69"/>
                                        </p:tgtEl>
                                      </p:cBhvr>
                                    </p:animEffect>
                                  </p:childTnLst>
                                </p:cTn>
                              </p:par>
                              <p:par>
                                <p:cTn id="163" presetID="16" presetClass="entr" presetSubtype="21" fill="hold" nodeType="withEffect">
                                  <p:stCondLst>
                                    <p:cond delay="0"/>
                                  </p:stCondLst>
                                  <p:childTnLst>
                                    <p:set>
                                      <p:cBhvr>
                                        <p:cTn id="164" dur="1" fill="hold">
                                          <p:stCondLst>
                                            <p:cond delay="0"/>
                                          </p:stCondLst>
                                        </p:cTn>
                                        <p:tgtEl>
                                          <p:spTgt spid="71"/>
                                        </p:tgtEl>
                                        <p:attrNameLst>
                                          <p:attrName>style.visibility</p:attrName>
                                        </p:attrNameLst>
                                      </p:cBhvr>
                                      <p:to>
                                        <p:strVal val="visible"/>
                                      </p:to>
                                    </p:set>
                                    <p:animEffect transition="in" filter="barn(inVertical)">
                                      <p:cBhvr>
                                        <p:cTn id="165" dur="500"/>
                                        <p:tgtEl>
                                          <p:spTgt spid="71"/>
                                        </p:tgtEl>
                                      </p:cBhvr>
                                    </p:animEffect>
                                  </p:childTnLst>
                                </p:cTn>
                              </p:par>
                              <p:par>
                                <p:cTn id="166" presetID="16" presetClass="entr" presetSubtype="21" fill="hold" grpId="0" nodeType="withEffect">
                                  <p:stCondLst>
                                    <p:cond delay="0"/>
                                  </p:stCondLst>
                                  <p:childTnLst>
                                    <p:set>
                                      <p:cBhvr>
                                        <p:cTn id="167" dur="1" fill="hold">
                                          <p:stCondLst>
                                            <p:cond delay="0"/>
                                          </p:stCondLst>
                                        </p:cTn>
                                        <p:tgtEl>
                                          <p:spTgt spid="67"/>
                                        </p:tgtEl>
                                        <p:attrNameLst>
                                          <p:attrName>style.visibility</p:attrName>
                                        </p:attrNameLst>
                                      </p:cBhvr>
                                      <p:to>
                                        <p:strVal val="visible"/>
                                      </p:to>
                                    </p:set>
                                    <p:animEffect transition="in" filter="barn(inVertical)">
                                      <p:cBhvr>
                                        <p:cTn id="168" dur="500"/>
                                        <p:tgtEl>
                                          <p:spTgt spid="67"/>
                                        </p:tgtEl>
                                      </p:cBhvr>
                                    </p:animEffect>
                                  </p:childTnLst>
                                </p:cTn>
                              </p:par>
                            </p:childTnLst>
                          </p:cTn>
                        </p:par>
                      </p:childTnLst>
                    </p:cTn>
                  </p:par>
                  <p:par>
                    <p:cTn id="169" fill="hold">
                      <p:stCondLst>
                        <p:cond delay="indefinite"/>
                      </p:stCondLst>
                      <p:childTnLst>
                        <p:par>
                          <p:cTn id="170" fill="hold">
                            <p:stCondLst>
                              <p:cond delay="0"/>
                            </p:stCondLst>
                            <p:childTnLst>
                              <p:par>
                                <p:cTn id="171" presetID="1" presetClass="entr" presetSubtype="0" fill="hold" grpId="0" nodeType="clickEffect">
                                  <p:stCondLst>
                                    <p:cond delay="0"/>
                                  </p:stCondLst>
                                  <p:childTnLst>
                                    <p:set>
                                      <p:cBhvr>
                                        <p:cTn id="17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40" grpId="0" animBg="1"/>
      <p:bldP spid="41" grpId="0" animBg="1"/>
      <p:bldP spid="44" grpId="0" animBg="1"/>
      <p:bldP spid="45" grpId="0" animBg="1"/>
      <p:bldP spid="20" grpId="0" animBg="1"/>
      <p:bldP spid="46" grpId="0" animBg="1"/>
      <p:bldP spid="48" grpId="0" animBg="1"/>
      <p:bldP spid="52" grpId="0" bldLvl="0" animBg="1"/>
      <p:bldP spid="53" grpId="0" animBg="1"/>
      <p:bldP spid="54" grpId="0" animBg="1"/>
      <p:bldP spid="60" grpId="0" animBg="1"/>
      <p:bldP spid="67" grpId="0" animBg="1"/>
      <p:bldP spid="2"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4827430" y="1264668"/>
            <a:ext cx="6575834" cy="830997"/>
          </a:xfrm>
          <a:prstGeom prst="rect">
            <a:avLst/>
          </a:prstGeom>
          <a:solidFill>
            <a:schemeClr val="accent1">
              <a:lumMod val="20000"/>
              <a:lumOff val="80000"/>
            </a:schemeClr>
          </a:solidFill>
          <a:ln>
            <a:solidFill>
              <a:schemeClr val="bg2">
                <a:lumMod val="90000"/>
              </a:schemeClr>
            </a:solidFill>
          </a:ln>
        </p:spPr>
        <p:txBody>
          <a:bodyPr wrap="square" rtlCol="0">
            <a:spAutoFit/>
          </a:bodyPr>
          <a:lstStyle/>
          <a:p>
            <a:r>
              <a:rPr lang="en-SG" sz="2400" dirty="0">
                <a:latin typeface="Arial" panose="020B0604020202020204" pitchFamily="34" charset="0"/>
                <a:cs typeface="Arial" panose="020B0604020202020204" pitchFamily="34" charset="0"/>
              </a:rPr>
              <a:t>“the decade of wandering that frequently occurs between adolescence and adulthood,</a:t>
            </a:r>
            <a:endParaRPr lang="en-SG" sz="2400" dirty="0">
              <a:latin typeface="Arial" panose="020B0604020202020204" pitchFamily="34" charset="0"/>
              <a:cs typeface="Arial" panose="020B0604020202020204" pitchFamily="34" charset="0"/>
            </a:endParaRPr>
          </a:p>
        </p:txBody>
      </p:sp>
      <p:sp>
        <p:nvSpPr>
          <p:cNvPr id="11" name="TextBox 10"/>
          <p:cNvSpPr txBox="1"/>
          <p:nvPr/>
        </p:nvSpPr>
        <p:spPr>
          <a:xfrm>
            <a:off x="4827430" y="2665997"/>
            <a:ext cx="4571188" cy="461665"/>
          </a:xfrm>
          <a:prstGeom prst="rect">
            <a:avLst/>
          </a:prstGeom>
          <a:solidFill>
            <a:srgbClr val="FFFF00"/>
          </a:solidFill>
        </p:spPr>
        <p:txBody>
          <a:bodyPr wrap="square" rtlCol="0">
            <a:spAutoFit/>
          </a:bodyPr>
          <a:lstStyle/>
          <a:p>
            <a:r>
              <a:rPr lang="en-SG" sz="2400" dirty="0">
                <a:latin typeface="Arial" panose="020B0604020202020204" pitchFamily="34" charset="0"/>
                <a:cs typeface="Arial" panose="020B0604020202020204" pitchFamily="34" charset="0"/>
              </a:rPr>
              <a:t>during which 20-somethings</a:t>
            </a:r>
            <a:endParaRPr lang="en-SG" sz="2400" dirty="0">
              <a:latin typeface="Arial" panose="020B0604020202020204" pitchFamily="34" charset="0"/>
              <a:cs typeface="Arial" panose="020B0604020202020204" pitchFamily="34" charset="0"/>
            </a:endParaRPr>
          </a:p>
        </p:txBody>
      </p:sp>
      <p:sp>
        <p:nvSpPr>
          <p:cNvPr id="13" name="TextBox 12"/>
          <p:cNvSpPr txBox="1"/>
          <p:nvPr/>
        </p:nvSpPr>
        <p:spPr>
          <a:xfrm>
            <a:off x="4752109" y="3782053"/>
            <a:ext cx="6619276" cy="461665"/>
          </a:xfrm>
          <a:prstGeom prst="rect">
            <a:avLst/>
          </a:prstGeom>
          <a:solidFill>
            <a:srgbClr val="CCFFCC"/>
          </a:solidFill>
          <a:ln>
            <a:solidFill>
              <a:srgbClr val="CCFFCC"/>
            </a:solidFill>
          </a:ln>
        </p:spPr>
        <p:txBody>
          <a:bodyPr wrap="square" rtlCol="0">
            <a:spAutoFit/>
          </a:bodyPr>
          <a:lstStyle/>
          <a:p>
            <a:r>
              <a:rPr lang="en-SG" sz="2400" dirty="0">
                <a:latin typeface="Arial" panose="020B0604020202020204" pitchFamily="34" charset="0"/>
                <a:cs typeface="Arial" panose="020B0604020202020204" pitchFamily="34" charset="0"/>
              </a:rPr>
              <a:t>go to school and take breaks from school.   </a:t>
            </a:r>
            <a:endParaRPr lang="en-SG" sz="2400" dirty="0">
              <a:latin typeface="Arial" panose="020B0604020202020204" pitchFamily="34" charset="0"/>
              <a:cs typeface="Arial" panose="020B0604020202020204" pitchFamily="34" charset="0"/>
            </a:endParaRPr>
          </a:p>
        </p:txBody>
      </p:sp>
      <p:sp>
        <p:nvSpPr>
          <p:cNvPr id="14" name="TextBox 13"/>
          <p:cNvSpPr txBox="1"/>
          <p:nvPr/>
        </p:nvSpPr>
        <p:spPr>
          <a:xfrm>
            <a:off x="4752109" y="4314697"/>
            <a:ext cx="6619276" cy="461665"/>
          </a:xfrm>
          <a:prstGeom prst="rect">
            <a:avLst/>
          </a:prstGeom>
          <a:solidFill>
            <a:srgbClr val="F7D5F5"/>
          </a:solidFill>
          <a:ln>
            <a:solidFill>
              <a:schemeClr val="bg2"/>
            </a:solidFill>
          </a:ln>
        </p:spPr>
        <p:txBody>
          <a:bodyPr wrap="square" rtlCol="0">
            <a:spAutoFit/>
          </a:bodyPr>
          <a:lstStyle/>
          <a:p>
            <a:r>
              <a:rPr lang="en-SG" sz="2400" dirty="0">
                <a:latin typeface="Arial" panose="020B0604020202020204" pitchFamily="34" charset="0"/>
                <a:cs typeface="Arial" panose="020B0604020202020204" pitchFamily="34" charset="0"/>
              </a:rPr>
              <a:t>They live with friends and they live at home.</a:t>
            </a:r>
            <a:endParaRPr lang="en-SG" sz="2400" dirty="0">
              <a:latin typeface="Arial" panose="020B0604020202020204" pitchFamily="34" charset="0"/>
              <a:cs typeface="Arial" panose="020B0604020202020204" pitchFamily="34" charset="0"/>
            </a:endParaRPr>
          </a:p>
        </p:txBody>
      </p:sp>
      <p:sp>
        <p:nvSpPr>
          <p:cNvPr id="15" name="TextBox 14"/>
          <p:cNvSpPr txBox="1"/>
          <p:nvPr/>
        </p:nvSpPr>
        <p:spPr>
          <a:xfrm>
            <a:off x="4752109" y="4835134"/>
            <a:ext cx="6619275" cy="461665"/>
          </a:xfrm>
          <a:prstGeom prst="rect">
            <a:avLst/>
          </a:prstGeom>
          <a:solidFill>
            <a:srgbClr val="92D050"/>
          </a:solidFill>
          <a:ln>
            <a:solidFill>
              <a:schemeClr val="bg2"/>
            </a:solidFill>
          </a:ln>
        </p:spPr>
        <p:txBody>
          <a:bodyPr wrap="square" rtlCol="0">
            <a:spAutoFit/>
          </a:bodyPr>
          <a:lstStyle/>
          <a:p>
            <a:r>
              <a:rPr lang="en-SG" sz="2400" dirty="0">
                <a:latin typeface="Arial" panose="020B0604020202020204" pitchFamily="34" charset="0"/>
                <a:cs typeface="Arial" panose="020B0604020202020204" pitchFamily="34" charset="0"/>
              </a:rPr>
              <a:t>They fall in and out of love.                      </a:t>
            </a:r>
            <a:endParaRPr lang="en-SG" sz="2400" dirty="0">
              <a:latin typeface="Arial" panose="020B0604020202020204" pitchFamily="34" charset="0"/>
              <a:cs typeface="Arial" panose="020B0604020202020204" pitchFamily="34" charset="0"/>
            </a:endParaRPr>
          </a:p>
        </p:txBody>
      </p:sp>
      <p:sp>
        <p:nvSpPr>
          <p:cNvPr id="16" name="TextBox 15"/>
          <p:cNvSpPr txBox="1"/>
          <p:nvPr/>
        </p:nvSpPr>
        <p:spPr>
          <a:xfrm>
            <a:off x="4752108" y="5358354"/>
            <a:ext cx="6619276" cy="461665"/>
          </a:xfrm>
          <a:prstGeom prst="rect">
            <a:avLst/>
          </a:prstGeom>
          <a:solidFill>
            <a:srgbClr val="35E7EB"/>
          </a:solidFill>
          <a:ln>
            <a:solidFill>
              <a:schemeClr val="bg2"/>
            </a:solidFill>
          </a:ln>
        </p:spPr>
        <p:txBody>
          <a:bodyPr wrap="square" rtlCol="0">
            <a:spAutoFit/>
          </a:bodyPr>
          <a:lstStyle/>
          <a:p>
            <a:r>
              <a:rPr lang="en-SG" sz="2400" dirty="0">
                <a:latin typeface="Arial" panose="020B0604020202020204" pitchFamily="34" charset="0"/>
                <a:cs typeface="Arial" panose="020B0604020202020204" pitchFamily="34" charset="0"/>
              </a:rPr>
              <a:t>They try one career and they try another.”  </a:t>
            </a:r>
            <a:endParaRPr lang="en-SG" sz="2400" dirty="0">
              <a:latin typeface="Arial" panose="020B0604020202020204" pitchFamily="34" charset="0"/>
              <a:cs typeface="Arial" panose="020B0604020202020204" pitchFamily="34" charset="0"/>
            </a:endParaRPr>
          </a:p>
        </p:txBody>
      </p:sp>
      <p:sp>
        <p:nvSpPr>
          <p:cNvPr id="5" name="TextBox 4"/>
          <p:cNvSpPr txBox="1"/>
          <p:nvPr/>
        </p:nvSpPr>
        <p:spPr>
          <a:xfrm>
            <a:off x="577413" y="884383"/>
            <a:ext cx="718260" cy="941588"/>
          </a:xfrm>
          <a:prstGeom prst="rect">
            <a:avLst/>
          </a:prstGeom>
          <a:solidFill>
            <a:schemeClr val="bg1"/>
          </a:solidFill>
        </p:spPr>
        <p:txBody>
          <a:bodyPr wrap="square" rtlCol="0">
            <a:spAutoFit/>
          </a:bodyPr>
          <a:lstStyle/>
          <a:p>
            <a:endParaRPr lang="en-SG" dirty="0"/>
          </a:p>
        </p:txBody>
      </p:sp>
      <p:sp>
        <p:nvSpPr>
          <p:cNvPr id="6" name="Oval 5"/>
          <p:cNvSpPr/>
          <p:nvPr/>
        </p:nvSpPr>
        <p:spPr>
          <a:xfrm>
            <a:off x="4827430" y="1267776"/>
            <a:ext cx="1835863" cy="450732"/>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23" name="Oval 22"/>
          <p:cNvSpPr/>
          <p:nvPr/>
        </p:nvSpPr>
        <p:spPr>
          <a:xfrm>
            <a:off x="6635540" y="2582664"/>
            <a:ext cx="2283484" cy="623670"/>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32" name="Oval 31"/>
          <p:cNvSpPr/>
          <p:nvPr/>
        </p:nvSpPr>
        <p:spPr>
          <a:xfrm>
            <a:off x="4721305" y="3815636"/>
            <a:ext cx="851359" cy="503915"/>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36" name="Oval 35"/>
          <p:cNvSpPr/>
          <p:nvPr/>
        </p:nvSpPr>
        <p:spPr>
          <a:xfrm>
            <a:off x="7028331" y="3794555"/>
            <a:ext cx="1918446" cy="503915"/>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55" name="Oval 54"/>
          <p:cNvSpPr/>
          <p:nvPr/>
        </p:nvSpPr>
        <p:spPr>
          <a:xfrm>
            <a:off x="6055789" y="4288535"/>
            <a:ext cx="1721493" cy="538913"/>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60" name="Oval 59"/>
          <p:cNvSpPr/>
          <p:nvPr/>
        </p:nvSpPr>
        <p:spPr>
          <a:xfrm>
            <a:off x="9506006" y="4360785"/>
            <a:ext cx="1309385" cy="461848"/>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64" name="Oval 63"/>
          <p:cNvSpPr/>
          <p:nvPr/>
        </p:nvSpPr>
        <p:spPr>
          <a:xfrm>
            <a:off x="5988937" y="4844428"/>
            <a:ext cx="1560130" cy="503915"/>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65" name="Oval 64"/>
          <p:cNvSpPr/>
          <p:nvPr/>
        </p:nvSpPr>
        <p:spPr>
          <a:xfrm>
            <a:off x="6026246" y="5373300"/>
            <a:ext cx="513776" cy="461848"/>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66" name="Oval 65"/>
          <p:cNvSpPr/>
          <p:nvPr/>
        </p:nvSpPr>
        <p:spPr>
          <a:xfrm>
            <a:off x="9090212" y="5389495"/>
            <a:ext cx="1309385" cy="461848"/>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71" name="Left Bracket 70"/>
          <p:cNvSpPr/>
          <p:nvPr/>
        </p:nvSpPr>
        <p:spPr>
          <a:xfrm rot="16200000">
            <a:off x="7945491" y="4221826"/>
            <a:ext cx="186363" cy="3412462"/>
          </a:xfrm>
          <a:prstGeom prst="leftBracket">
            <a:avLst/>
          </a:prstGeom>
          <a:ln w="38100">
            <a:solidFill>
              <a:srgbClr val="FFC000"/>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dirty="0"/>
          </a:p>
        </p:txBody>
      </p:sp>
      <p:sp>
        <p:nvSpPr>
          <p:cNvPr id="85" name="Left Bracket 84"/>
          <p:cNvSpPr/>
          <p:nvPr/>
        </p:nvSpPr>
        <p:spPr>
          <a:xfrm rot="5400000">
            <a:off x="6590544" y="2289131"/>
            <a:ext cx="224715" cy="2761130"/>
          </a:xfrm>
          <a:prstGeom prst="leftBracket">
            <a:avLst/>
          </a:prstGeom>
          <a:ln w="38100">
            <a:solidFill>
              <a:srgbClr val="FFC000"/>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dirty="0"/>
          </a:p>
        </p:txBody>
      </p:sp>
      <p:sp>
        <p:nvSpPr>
          <p:cNvPr id="86" name="Left Bracket 85"/>
          <p:cNvSpPr/>
          <p:nvPr/>
        </p:nvSpPr>
        <p:spPr>
          <a:xfrm rot="16200000">
            <a:off x="8474774" y="3282892"/>
            <a:ext cx="169443" cy="3202404"/>
          </a:xfrm>
          <a:prstGeom prst="leftBracket">
            <a:avLst/>
          </a:prstGeom>
          <a:ln w="38100">
            <a:solidFill>
              <a:srgbClr val="FFC000"/>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dirty="0"/>
          </a:p>
        </p:txBody>
      </p:sp>
      <p:sp>
        <p:nvSpPr>
          <p:cNvPr id="8" name="Explosion: 14 Points 7"/>
          <p:cNvSpPr/>
          <p:nvPr/>
        </p:nvSpPr>
        <p:spPr>
          <a:xfrm rot="488967">
            <a:off x="7542674" y="4038844"/>
            <a:ext cx="4501629" cy="1733644"/>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2800" dirty="0">
                <a:latin typeface="Arial" panose="020B0604020202020204" pitchFamily="34" charset="0"/>
                <a:cs typeface="Arial" panose="020B0604020202020204" pitchFamily="34" charset="0"/>
              </a:rPr>
              <a:t>uncertainty</a:t>
            </a:r>
            <a:endParaRPr lang="en-SG" sz="2800" dirty="0">
              <a:latin typeface="Arial" panose="020B0604020202020204" pitchFamily="34" charset="0"/>
              <a:cs typeface="Arial" panose="020B0604020202020204" pitchFamily="34" charset="0"/>
            </a:endParaRPr>
          </a:p>
        </p:txBody>
      </p:sp>
      <p:sp>
        <p:nvSpPr>
          <p:cNvPr id="35" name="TextBox 34"/>
          <p:cNvSpPr txBox="1"/>
          <p:nvPr/>
        </p:nvSpPr>
        <p:spPr>
          <a:xfrm>
            <a:off x="792719" y="1271610"/>
            <a:ext cx="1518828" cy="523220"/>
          </a:xfrm>
          <a:prstGeom prst="rect">
            <a:avLst/>
          </a:prstGeom>
          <a:solidFill>
            <a:srgbClr val="7030A0"/>
          </a:solidFill>
        </p:spPr>
        <p:txBody>
          <a:bodyPr wrap="square" rtlCol="0">
            <a:spAutoFit/>
          </a:bodyPr>
          <a:lstStyle/>
          <a:p>
            <a:r>
              <a:rPr lang="en-SG" sz="2800" dirty="0">
                <a:solidFill>
                  <a:schemeClr val="bg1"/>
                </a:solidFill>
                <a:latin typeface="Arial" panose="020B0604020202020204" pitchFamily="34" charset="0"/>
                <a:cs typeface="Arial" panose="020B0604020202020204" pitchFamily="34" charset="0"/>
              </a:rPr>
              <a:t>Which?</a:t>
            </a:r>
            <a:endParaRPr lang="en-SG" sz="2800" dirty="0">
              <a:solidFill>
                <a:schemeClr val="bg1"/>
              </a:solidFill>
              <a:latin typeface="Arial" panose="020B0604020202020204" pitchFamily="34" charset="0"/>
              <a:cs typeface="Arial" panose="020B0604020202020204" pitchFamily="34" charset="0"/>
            </a:endParaRPr>
          </a:p>
        </p:txBody>
      </p:sp>
      <p:sp>
        <p:nvSpPr>
          <p:cNvPr id="37" name="TextBox 36"/>
          <p:cNvSpPr txBox="1"/>
          <p:nvPr/>
        </p:nvSpPr>
        <p:spPr>
          <a:xfrm>
            <a:off x="2318817" y="1264668"/>
            <a:ext cx="2176205" cy="523220"/>
          </a:xfrm>
          <a:prstGeom prst="rect">
            <a:avLst/>
          </a:prstGeom>
          <a:solidFill>
            <a:srgbClr val="FFC000"/>
          </a:solidFill>
          <a:ln>
            <a:solidFill>
              <a:srgbClr val="FFC000"/>
            </a:solidFill>
          </a:ln>
        </p:spPr>
        <p:txBody>
          <a:bodyPr wrap="square" rtlCol="0">
            <a:spAutoFit/>
          </a:bodyPr>
          <a:lstStyle/>
          <a:p>
            <a:r>
              <a:rPr lang="en-SG" sz="2800" dirty="0">
                <a:solidFill>
                  <a:schemeClr val="bg1"/>
                </a:solidFill>
                <a:latin typeface="Arial" panose="020B0604020202020204" pitchFamily="34" charset="0"/>
                <a:cs typeface="Arial" panose="020B0604020202020204" pitchFamily="34" charset="0"/>
              </a:rPr>
              <a:t> +How long?</a:t>
            </a:r>
            <a:endParaRPr lang="en-SG" sz="2800" dirty="0">
              <a:solidFill>
                <a:schemeClr val="bg1"/>
              </a:solidFill>
              <a:latin typeface="Arial" panose="020B0604020202020204" pitchFamily="34" charset="0"/>
              <a:cs typeface="Arial" panose="020B0604020202020204" pitchFamily="34" charset="0"/>
            </a:endParaRPr>
          </a:p>
        </p:txBody>
      </p:sp>
      <p:sp>
        <p:nvSpPr>
          <p:cNvPr id="38" name="TextBox 37"/>
          <p:cNvSpPr txBox="1"/>
          <p:nvPr/>
        </p:nvSpPr>
        <p:spPr>
          <a:xfrm>
            <a:off x="1147663" y="2582664"/>
            <a:ext cx="2342308" cy="523220"/>
          </a:xfrm>
          <a:prstGeom prst="rect">
            <a:avLst/>
          </a:prstGeom>
          <a:solidFill>
            <a:srgbClr val="7030A0"/>
          </a:solidFill>
        </p:spPr>
        <p:txBody>
          <a:bodyPr wrap="none" rtlCol="0">
            <a:spAutoFit/>
          </a:bodyPr>
          <a:lstStyle/>
          <a:p>
            <a:r>
              <a:rPr lang="en-SG" sz="2800" dirty="0">
                <a:solidFill>
                  <a:schemeClr val="bg1"/>
                </a:solidFill>
                <a:latin typeface="Arial" panose="020B0604020202020204" pitchFamily="34" charset="0"/>
                <a:cs typeface="Arial" panose="020B0604020202020204" pitchFamily="34" charset="0"/>
              </a:rPr>
              <a:t>Who exactly?</a:t>
            </a:r>
            <a:endParaRPr lang="en-SG" sz="2800" dirty="0">
              <a:solidFill>
                <a:schemeClr val="bg1"/>
              </a:solidFill>
              <a:latin typeface="Arial" panose="020B0604020202020204" pitchFamily="34" charset="0"/>
              <a:cs typeface="Arial" panose="020B0604020202020204" pitchFamily="34" charset="0"/>
            </a:endParaRPr>
          </a:p>
        </p:txBody>
      </p:sp>
      <p:sp>
        <p:nvSpPr>
          <p:cNvPr id="39" name="TextBox 38"/>
          <p:cNvSpPr txBox="1"/>
          <p:nvPr/>
        </p:nvSpPr>
        <p:spPr>
          <a:xfrm>
            <a:off x="1239263" y="4288535"/>
            <a:ext cx="2122697" cy="523220"/>
          </a:xfrm>
          <a:prstGeom prst="rect">
            <a:avLst/>
          </a:prstGeom>
          <a:solidFill>
            <a:srgbClr val="FFC000"/>
          </a:solidFill>
          <a:ln>
            <a:solidFill>
              <a:srgbClr val="FFC000"/>
            </a:solidFill>
          </a:ln>
        </p:spPr>
        <p:txBody>
          <a:bodyPr wrap="none" rtlCol="0">
            <a:spAutoFit/>
          </a:bodyPr>
          <a:lstStyle/>
          <a:p>
            <a:r>
              <a:rPr lang="en-SG" sz="2800" dirty="0">
                <a:solidFill>
                  <a:schemeClr val="bg1"/>
                </a:solidFill>
                <a:latin typeface="Arial" panose="020B0604020202020204" pitchFamily="34" charset="0"/>
                <a:cs typeface="Arial" panose="020B0604020202020204" pitchFamily="34" charset="0"/>
              </a:rPr>
              <a:t>What to do?</a:t>
            </a:r>
            <a:endParaRPr lang="en-SG" sz="2800" dirty="0">
              <a:solidFill>
                <a:schemeClr val="bg1"/>
              </a:solidFill>
              <a:latin typeface="Arial" panose="020B0604020202020204" pitchFamily="34" charset="0"/>
              <a:cs typeface="Arial" panose="020B0604020202020204" pitchFamily="34" charset="0"/>
            </a:endParaRPr>
          </a:p>
        </p:txBody>
      </p:sp>
      <p:sp>
        <p:nvSpPr>
          <p:cNvPr id="21" name="Oval 20"/>
          <p:cNvSpPr/>
          <p:nvPr/>
        </p:nvSpPr>
        <p:spPr>
          <a:xfrm>
            <a:off x="5732542" y="1660738"/>
            <a:ext cx="5480725" cy="421521"/>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2" name="TextBox 11"/>
          <p:cNvSpPr txBox="1"/>
          <p:nvPr/>
        </p:nvSpPr>
        <p:spPr>
          <a:xfrm>
            <a:off x="4536165" y="3364663"/>
            <a:ext cx="7126748" cy="2862322"/>
          </a:xfrm>
          <a:prstGeom prst="rect">
            <a:avLst/>
          </a:prstGeom>
          <a:noFill/>
          <a:ln w="57150">
            <a:solidFill>
              <a:schemeClr val="tx1"/>
            </a:solidFill>
            <a:prstDash val="sysDot"/>
          </a:ln>
        </p:spPr>
        <p:txBody>
          <a:bodyPr wrap="square" rtlCol="0">
            <a:spAutoFit/>
          </a:bodyPr>
          <a:lstStyle/>
          <a:p>
            <a:endParaRPr lang="en-SG" dirty="0"/>
          </a:p>
          <a:p>
            <a:endParaRPr lang="en-SG" dirty="0"/>
          </a:p>
          <a:p>
            <a:endParaRPr lang="en-SG" dirty="0"/>
          </a:p>
          <a:p>
            <a:endParaRPr lang="en-SG" dirty="0"/>
          </a:p>
          <a:p>
            <a:endParaRPr lang="en-SG" dirty="0"/>
          </a:p>
          <a:p>
            <a:endParaRPr lang="en-SG" dirty="0"/>
          </a:p>
          <a:p>
            <a:endParaRPr lang="en-SG" dirty="0"/>
          </a:p>
          <a:p>
            <a:endParaRPr lang="en-SG" dirty="0"/>
          </a:p>
          <a:p>
            <a:endParaRPr lang="en-SG" dirty="0"/>
          </a:p>
          <a:p>
            <a:endParaRPr lang="en-SG" dirty="0"/>
          </a:p>
        </p:txBody>
      </p:sp>
      <p:sp>
        <p:nvSpPr>
          <p:cNvPr id="29" name="文本框 28"/>
          <p:cNvSpPr txBox="1"/>
          <p:nvPr>
            <p:custDataLst>
              <p:tags r:id="rId1"/>
            </p:custDataLst>
          </p:nvPr>
        </p:nvSpPr>
        <p:spPr>
          <a:xfrm>
            <a:off x="3157538" y="-115723"/>
            <a:ext cx="5057776" cy="1249045"/>
          </a:xfrm>
          <a:prstGeom prst="rect">
            <a:avLst/>
          </a:prstGeom>
          <a:noFill/>
        </p:spPr>
        <p:txBody>
          <a:bodyPr wrap="square" rtlCol="0" anchor="ctr" anchorCtr="0">
            <a:normAutofit/>
          </a:bodyPr>
          <a:lstStyle/>
          <a:p>
            <a:pPr algn="ctr"/>
            <a:r>
              <a:rPr lang="en-US" altLang="zh-CN" sz="3600" b="1" dirty="0">
                <a:solidFill>
                  <a:srgbClr val="92D050"/>
                </a:solidFill>
                <a:latin typeface="Arial" panose="020B0604020202020204" pitchFamily="34" charset="0"/>
                <a:ea typeface="+mj-ea"/>
                <a:cs typeface="+mj-cs"/>
                <a:sym typeface="Arial" panose="020B0604020202020204" pitchFamily="34" charset="0"/>
              </a:rPr>
              <a:t>The Odyssey years  </a:t>
            </a:r>
            <a:endParaRPr lang="en-US" altLang="zh-CN" sz="3600" b="1" dirty="0">
              <a:solidFill>
                <a:srgbClr val="92D050"/>
              </a:solidFill>
              <a:latin typeface="Arial" panose="020B0604020202020204" pitchFamily="34" charset="0"/>
              <a:ea typeface="+mj-ea"/>
              <a:cs typeface="+mj-cs"/>
              <a:sym typeface="Arial" panose="020B0604020202020204" pitchFamily="34" charset="0"/>
            </a:endParaRPr>
          </a:p>
        </p:txBody>
      </p:sp>
      <p:sp>
        <p:nvSpPr>
          <p:cNvPr id="2" name="文本框 1"/>
          <p:cNvSpPr txBox="1"/>
          <p:nvPr/>
        </p:nvSpPr>
        <p:spPr>
          <a:xfrm>
            <a:off x="792480" y="6227445"/>
            <a:ext cx="11712575" cy="645160"/>
          </a:xfrm>
          <a:prstGeom prst="rect">
            <a:avLst/>
          </a:prstGeom>
          <a:noFill/>
        </p:spPr>
        <p:txBody>
          <a:bodyPr wrap="square" rtlCol="0">
            <a:spAutoFit/>
          </a:bodyPr>
          <a:lstStyle/>
          <a:p>
            <a:r>
              <a:rPr lang="en-US" altLang="zh-CN" dirty="0">
                <a:solidFill>
                  <a:schemeClr val="tx1"/>
                </a:solidFill>
                <a:latin typeface="Times New Roman" panose="02020603050405020304" pitchFamily="18" charset="0"/>
              </a:rPr>
              <a:t>            </a:t>
            </a:r>
            <a:r>
              <a:rPr lang="zh-CN" altLang="en-US" dirty="0">
                <a:latin typeface="Times New Roman" panose="02020603050405020304" pitchFamily="18" charset="0"/>
              </a:rPr>
              <a:t> David Brooks </a:t>
            </a:r>
            <a:r>
              <a:rPr lang="en-US" altLang="zh-CN" dirty="0">
                <a:solidFill>
                  <a:schemeClr val="tx1"/>
                </a:solidFill>
                <a:latin typeface="Times New Roman" panose="02020603050405020304" pitchFamily="18" charset="0"/>
              </a:rPr>
              <a:t> </a:t>
            </a:r>
            <a:r>
              <a:rPr lang="zh-CN" altLang="en-US" dirty="0">
                <a:solidFill>
                  <a:schemeClr val="tx1"/>
                </a:solidFill>
                <a:latin typeface="Times New Roman" panose="02020603050405020304" pitchFamily="18" charset="0"/>
              </a:rPr>
              <a:t>"The Odyssey Years"</a:t>
            </a:r>
            <a:r>
              <a:rPr lang="zh-CN" altLang="en-US" dirty="0">
                <a:solidFill>
                  <a:srgbClr val="FF9999"/>
                </a:solidFill>
                <a:latin typeface="Times New Roman" panose="02020603050405020304" pitchFamily="18" charset="0"/>
              </a:rPr>
              <a:t>   </a:t>
            </a:r>
            <a:r>
              <a:rPr lang="zh-CN" altLang="en-US" dirty="0">
                <a:latin typeface="Times New Roman" panose="02020603050405020304" pitchFamily="18" charset="0"/>
              </a:rPr>
              <a:t>- The New York Times </a:t>
            </a:r>
            <a:endParaRPr lang="zh-CN" altLang="en-US" dirty="0">
              <a:latin typeface="Times New Roman" panose="02020603050405020304" pitchFamily="18" charset="0"/>
            </a:endParaRPr>
          </a:p>
          <a:p>
            <a:pPr algn="l"/>
            <a:r>
              <a:rPr lang="zh-CN" altLang="en-US" dirty="0">
                <a:latin typeface="Times New Roman" panose="02020603050405020304" pitchFamily="18" charset="0"/>
              </a:rPr>
              <a:t>                                                                         http://www.nytimes.com/2007/10/09/opinion/09brooks.html</a:t>
            </a:r>
            <a:endParaRPr lang="zh-CN" altLang="en-US" dirty="0">
              <a:latin typeface="Times New Roman" panose="02020603050405020304" pitchFamily="18" charset="0"/>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barn(inVertical)">
                                      <p:cBhvr>
                                        <p:cTn id="31" dur="500"/>
                                        <p:tgtEl>
                                          <p:spTgt spid="35"/>
                                        </p:tgtEl>
                                      </p:cBhvr>
                                    </p:animEffect>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grpId="0"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wheel(1)">
                                      <p:cBhvr>
                                        <p:cTn id="36" dur="500"/>
                                        <p:tgtEl>
                                          <p:spTgt spid="21"/>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21" presetClass="entr" presetSubtype="1" fill="hold" grpId="0" nodeType="click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wheel(1)">
                                      <p:cBhvr>
                                        <p:cTn id="45" dur="500"/>
                                        <p:tgtEl>
                                          <p:spTgt spid="6"/>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38"/>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21" presetClass="entr" presetSubtype="1" fill="hold" grpId="0" nodeType="click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wheel(1)">
                                      <p:cBhvr>
                                        <p:cTn id="54" dur="500"/>
                                        <p:tgtEl>
                                          <p:spTgt spid="23"/>
                                        </p:tgtEl>
                                      </p:cBhvr>
                                    </p:animEffec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21" presetClass="entr" presetSubtype="1" fill="hold" grpId="0" nodeType="click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wheel(1)">
                                      <p:cBhvr>
                                        <p:cTn id="63" dur="500"/>
                                        <p:tgtEl>
                                          <p:spTgt spid="12"/>
                                        </p:tgtEl>
                                      </p:cBhvr>
                                    </p:animEffect>
                                  </p:childTnLst>
                                </p:cTn>
                              </p:par>
                            </p:childTnLst>
                          </p:cTn>
                        </p:par>
                      </p:childTnLst>
                    </p:cTn>
                  </p:par>
                  <p:par>
                    <p:cTn id="64" fill="hold">
                      <p:stCondLst>
                        <p:cond delay="indefinite"/>
                      </p:stCondLst>
                      <p:childTnLst>
                        <p:par>
                          <p:cTn id="65" fill="hold">
                            <p:stCondLst>
                              <p:cond delay="0"/>
                            </p:stCondLst>
                            <p:childTnLst>
                              <p:par>
                                <p:cTn id="66" presetID="21" presetClass="entr" presetSubtype="1" fill="hold" grpId="0" nodeType="click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wheel(1)">
                                      <p:cBhvr>
                                        <p:cTn id="68" dur="500"/>
                                        <p:tgtEl>
                                          <p:spTgt spid="32"/>
                                        </p:tgtEl>
                                      </p:cBhvr>
                                    </p:animEffect>
                                  </p:childTnLst>
                                </p:cTn>
                              </p:par>
                              <p:par>
                                <p:cTn id="69" presetID="22" presetClass="entr" presetSubtype="8" fill="hold" grpId="0" nodeType="withEffect">
                                  <p:stCondLst>
                                    <p:cond delay="500"/>
                                  </p:stCondLst>
                                  <p:childTnLst>
                                    <p:set>
                                      <p:cBhvr>
                                        <p:cTn id="70" dur="1" fill="hold">
                                          <p:stCondLst>
                                            <p:cond delay="0"/>
                                          </p:stCondLst>
                                        </p:cTn>
                                        <p:tgtEl>
                                          <p:spTgt spid="85"/>
                                        </p:tgtEl>
                                        <p:attrNameLst>
                                          <p:attrName>style.visibility</p:attrName>
                                        </p:attrNameLst>
                                      </p:cBhvr>
                                      <p:to>
                                        <p:strVal val="visible"/>
                                      </p:to>
                                    </p:set>
                                    <p:animEffect transition="in" filter="wipe(left)">
                                      <p:cBhvr>
                                        <p:cTn id="71" dur="500"/>
                                        <p:tgtEl>
                                          <p:spTgt spid="85"/>
                                        </p:tgtEl>
                                      </p:cBhvr>
                                    </p:animEffect>
                                  </p:childTnLst>
                                </p:cTn>
                              </p:par>
                              <p:par>
                                <p:cTn id="72" presetID="21" presetClass="entr" presetSubtype="1" fill="hold" grpId="0" nodeType="withEffect">
                                  <p:stCondLst>
                                    <p:cond delay="500"/>
                                  </p:stCondLst>
                                  <p:childTnLst>
                                    <p:set>
                                      <p:cBhvr>
                                        <p:cTn id="73" dur="1" fill="hold">
                                          <p:stCondLst>
                                            <p:cond delay="0"/>
                                          </p:stCondLst>
                                        </p:cTn>
                                        <p:tgtEl>
                                          <p:spTgt spid="36"/>
                                        </p:tgtEl>
                                        <p:attrNameLst>
                                          <p:attrName>style.visibility</p:attrName>
                                        </p:attrNameLst>
                                      </p:cBhvr>
                                      <p:to>
                                        <p:strVal val="visible"/>
                                      </p:to>
                                    </p:set>
                                    <p:animEffect transition="in" filter="wheel(1)">
                                      <p:cBhvr>
                                        <p:cTn id="74" dur="500"/>
                                        <p:tgtEl>
                                          <p:spTgt spid="36"/>
                                        </p:tgtEl>
                                      </p:cBhvr>
                                    </p:animEffect>
                                  </p:childTnLst>
                                </p:cTn>
                              </p:par>
                            </p:childTnLst>
                          </p:cTn>
                        </p:par>
                      </p:childTnLst>
                    </p:cTn>
                  </p:par>
                  <p:par>
                    <p:cTn id="75" fill="hold">
                      <p:stCondLst>
                        <p:cond delay="indefinite"/>
                      </p:stCondLst>
                      <p:childTnLst>
                        <p:par>
                          <p:cTn id="76" fill="hold">
                            <p:stCondLst>
                              <p:cond delay="0"/>
                            </p:stCondLst>
                            <p:childTnLst>
                              <p:par>
                                <p:cTn id="77" presetID="21" presetClass="entr" presetSubtype="1" fill="hold" grpId="0" nodeType="clickEffect">
                                  <p:stCondLst>
                                    <p:cond delay="0"/>
                                  </p:stCondLst>
                                  <p:childTnLst>
                                    <p:set>
                                      <p:cBhvr>
                                        <p:cTn id="78" dur="1" fill="hold">
                                          <p:stCondLst>
                                            <p:cond delay="0"/>
                                          </p:stCondLst>
                                        </p:cTn>
                                        <p:tgtEl>
                                          <p:spTgt spid="55"/>
                                        </p:tgtEl>
                                        <p:attrNameLst>
                                          <p:attrName>style.visibility</p:attrName>
                                        </p:attrNameLst>
                                      </p:cBhvr>
                                      <p:to>
                                        <p:strVal val="visible"/>
                                      </p:to>
                                    </p:set>
                                    <p:animEffect transition="in" filter="wheel(1)">
                                      <p:cBhvr>
                                        <p:cTn id="79" dur="500"/>
                                        <p:tgtEl>
                                          <p:spTgt spid="55"/>
                                        </p:tgtEl>
                                      </p:cBhvr>
                                    </p:animEffect>
                                  </p:childTnLst>
                                </p:cTn>
                              </p:par>
                              <p:par>
                                <p:cTn id="80" presetID="22" presetClass="entr" presetSubtype="8" fill="hold" grpId="0" nodeType="withEffect">
                                  <p:stCondLst>
                                    <p:cond delay="500"/>
                                  </p:stCondLst>
                                  <p:childTnLst>
                                    <p:set>
                                      <p:cBhvr>
                                        <p:cTn id="81" dur="1" fill="hold">
                                          <p:stCondLst>
                                            <p:cond delay="0"/>
                                          </p:stCondLst>
                                        </p:cTn>
                                        <p:tgtEl>
                                          <p:spTgt spid="86"/>
                                        </p:tgtEl>
                                        <p:attrNameLst>
                                          <p:attrName>style.visibility</p:attrName>
                                        </p:attrNameLst>
                                      </p:cBhvr>
                                      <p:to>
                                        <p:strVal val="visible"/>
                                      </p:to>
                                    </p:set>
                                    <p:animEffect transition="in" filter="wipe(left)">
                                      <p:cBhvr>
                                        <p:cTn id="82" dur="500"/>
                                        <p:tgtEl>
                                          <p:spTgt spid="86"/>
                                        </p:tgtEl>
                                      </p:cBhvr>
                                    </p:animEffect>
                                  </p:childTnLst>
                                </p:cTn>
                              </p:par>
                              <p:par>
                                <p:cTn id="83" presetID="21" presetClass="entr" presetSubtype="1" fill="hold" grpId="0" nodeType="withEffect">
                                  <p:stCondLst>
                                    <p:cond delay="500"/>
                                  </p:stCondLst>
                                  <p:childTnLst>
                                    <p:set>
                                      <p:cBhvr>
                                        <p:cTn id="84" dur="1" fill="hold">
                                          <p:stCondLst>
                                            <p:cond delay="0"/>
                                          </p:stCondLst>
                                        </p:cTn>
                                        <p:tgtEl>
                                          <p:spTgt spid="60"/>
                                        </p:tgtEl>
                                        <p:attrNameLst>
                                          <p:attrName>style.visibility</p:attrName>
                                        </p:attrNameLst>
                                      </p:cBhvr>
                                      <p:to>
                                        <p:strVal val="visible"/>
                                      </p:to>
                                    </p:set>
                                    <p:animEffect transition="in" filter="wheel(1)">
                                      <p:cBhvr>
                                        <p:cTn id="85" dur="500"/>
                                        <p:tgtEl>
                                          <p:spTgt spid="60"/>
                                        </p:tgtEl>
                                      </p:cBhvr>
                                    </p:animEffect>
                                  </p:childTnLst>
                                </p:cTn>
                              </p:par>
                            </p:childTnLst>
                          </p:cTn>
                        </p:par>
                      </p:childTnLst>
                    </p:cTn>
                  </p:par>
                  <p:par>
                    <p:cTn id="86" fill="hold">
                      <p:stCondLst>
                        <p:cond delay="indefinite"/>
                      </p:stCondLst>
                      <p:childTnLst>
                        <p:par>
                          <p:cTn id="87" fill="hold">
                            <p:stCondLst>
                              <p:cond delay="0"/>
                            </p:stCondLst>
                            <p:childTnLst>
                              <p:par>
                                <p:cTn id="88" presetID="21" presetClass="entr" presetSubtype="1" fill="hold" grpId="0" nodeType="click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wheel(1)">
                                      <p:cBhvr>
                                        <p:cTn id="90" dur="500"/>
                                        <p:tgtEl>
                                          <p:spTgt spid="64"/>
                                        </p:tgtEl>
                                      </p:cBhvr>
                                    </p:animEffect>
                                  </p:childTnLst>
                                </p:cTn>
                              </p:par>
                            </p:childTnLst>
                          </p:cTn>
                        </p:par>
                      </p:childTnLst>
                    </p:cTn>
                  </p:par>
                  <p:par>
                    <p:cTn id="91" fill="hold">
                      <p:stCondLst>
                        <p:cond delay="indefinite"/>
                      </p:stCondLst>
                      <p:childTnLst>
                        <p:par>
                          <p:cTn id="92" fill="hold">
                            <p:stCondLst>
                              <p:cond delay="0"/>
                            </p:stCondLst>
                            <p:childTnLst>
                              <p:par>
                                <p:cTn id="93" presetID="21" presetClass="entr" presetSubtype="1" fill="hold" grpId="0" nodeType="clickEffect">
                                  <p:stCondLst>
                                    <p:cond delay="0"/>
                                  </p:stCondLst>
                                  <p:childTnLst>
                                    <p:set>
                                      <p:cBhvr>
                                        <p:cTn id="94" dur="1" fill="hold">
                                          <p:stCondLst>
                                            <p:cond delay="0"/>
                                          </p:stCondLst>
                                        </p:cTn>
                                        <p:tgtEl>
                                          <p:spTgt spid="65"/>
                                        </p:tgtEl>
                                        <p:attrNameLst>
                                          <p:attrName>style.visibility</p:attrName>
                                        </p:attrNameLst>
                                      </p:cBhvr>
                                      <p:to>
                                        <p:strVal val="visible"/>
                                      </p:to>
                                    </p:set>
                                    <p:animEffect transition="in" filter="wheel(1)">
                                      <p:cBhvr>
                                        <p:cTn id="95" dur="500"/>
                                        <p:tgtEl>
                                          <p:spTgt spid="65"/>
                                        </p:tgtEl>
                                      </p:cBhvr>
                                    </p:animEffect>
                                  </p:childTnLst>
                                </p:cTn>
                              </p:par>
                              <p:par>
                                <p:cTn id="96" presetID="22" presetClass="entr" presetSubtype="8" fill="hold" grpId="0" nodeType="withEffect">
                                  <p:stCondLst>
                                    <p:cond delay="500"/>
                                  </p:stCondLst>
                                  <p:childTnLst>
                                    <p:set>
                                      <p:cBhvr>
                                        <p:cTn id="97" dur="1" fill="hold">
                                          <p:stCondLst>
                                            <p:cond delay="0"/>
                                          </p:stCondLst>
                                        </p:cTn>
                                        <p:tgtEl>
                                          <p:spTgt spid="71"/>
                                        </p:tgtEl>
                                        <p:attrNameLst>
                                          <p:attrName>style.visibility</p:attrName>
                                        </p:attrNameLst>
                                      </p:cBhvr>
                                      <p:to>
                                        <p:strVal val="visible"/>
                                      </p:to>
                                    </p:set>
                                    <p:animEffect transition="in" filter="wipe(left)">
                                      <p:cBhvr>
                                        <p:cTn id="98" dur="500"/>
                                        <p:tgtEl>
                                          <p:spTgt spid="71"/>
                                        </p:tgtEl>
                                      </p:cBhvr>
                                    </p:animEffect>
                                  </p:childTnLst>
                                </p:cTn>
                              </p:par>
                              <p:par>
                                <p:cTn id="99" presetID="21" presetClass="entr" presetSubtype="1" fill="hold" grpId="0" nodeType="withEffect">
                                  <p:stCondLst>
                                    <p:cond delay="500"/>
                                  </p:stCondLst>
                                  <p:childTnLst>
                                    <p:set>
                                      <p:cBhvr>
                                        <p:cTn id="100" dur="1" fill="hold">
                                          <p:stCondLst>
                                            <p:cond delay="0"/>
                                          </p:stCondLst>
                                        </p:cTn>
                                        <p:tgtEl>
                                          <p:spTgt spid="66"/>
                                        </p:tgtEl>
                                        <p:attrNameLst>
                                          <p:attrName>style.visibility</p:attrName>
                                        </p:attrNameLst>
                                      </p:cBhvr>
                                      <p:to>
                                        <p:strVal val="visible"/>
                                      </p:to>
                                    </p:set>
                                    <p:animEffect transition="in" filter="wheel(1)">
                                      <p:cBhvr>
                                        <p:cTn id="101" dur="500"/>
                                        <p:tgtEl>
                                          <p:spTgt spid="66"/>
                                        </p:tgtEl>
                                      </p:cBhvr>
                                    </p:animEffect>
                                  </p:childTnLst>
                                </p:cTn>
                              </p:par>
                            </p:childTnLst>
                          </p:cTn>
                        </p:par>
                      </p:childTnLst>
                    </p:cTn>
                  </p:par>
                  <p:par>
                    <p:cTn id="102" fill="hold">
                      <p:stCondLst>
                        <p:cond delay="indefinite"/>
                      </p:stCondLst>
                      <p:childTnLst>
                        <p:par>
                          <p:cTn id="103" fill="hold">
                            <p:stCondLst>
                              <p:cond delay="0"/>
                            </p:stCondLst>
                            <p:childTnLst>
                              <p:par>
                                <p:cTn id="104" presetID="1" presetClass="entr" presetSubtype="0" fill="hold" grpId="0" nodeType="clickEffect">
                                  <p:stCondLst>
                                    <p:cond delay="0"/>
                                  </p:stCondLst>
                                  <p:childTnLst>
                                    <p:set>
                                      <p:cBhvr>
                                        <p:cTn id="10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P spid="14" grpId="0" animBg="1"/>
      <p:bldP spid="15" grpId="0" animBg="1"/>
      <p:bldP spid="16" grpId="0" animBg="1"/>
      <p:bldP spid="6" grpId="0" animBg="1"/>
      <p:bldP spid="23" grpId="0" animBg="1"/>
      <p:bldP spid="32" grpId="0" animBg="1"/>
      <p:bldP spid="36" grpId="0" animBg="1"/>
      <p:bldP spid="55" grpId="0" animBg="1"/>
      <p:bldP spid="60" grpId="0" animBg="1"/>
      <p:bldP spid="64" grpId="0" animBg="1"/>
      <p:bldP spid="65" grpId="0" animBg="1"/>
      <p:bldP spid="66" grpId="0" animBg="1"/>
      <p:bldP spid="71" grpId="0" animBg="1"/>
      <p:bldP spid="85" grpId="0" animBg="1"/>
      <p:bldP spid="86" grpId="0" animBg="1"/>
      <p:bldP spid="8" grpId="0" animBg="1"/>
      <p:bldP spid="35" grpId="0" animBg="1"/>
      <p:bldP spid="37" grpId="0" animBg="1"/>
      <p:bldP spid="38" grpId="0" animBg="1"/>
      <p:bldP spid="39" grpId="0" animBg="1"/>
      <p:bldP spid="21"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custDataLst>
              <p:tags r:id="rId1"/>
            </p:custDataLst>
          </p:nvPr>
        </p:nvSpPr>
        <p:spPr>
          <a:xfrm>
            <a:off x="3411899" y="64041"/>
            <a:ext cx="5057776" cy="1249045"/>
          </a:xfrm>
          <a:prstGeom prst="rect">
            <a:avLst/>
          </a:prstGeom>
          <a:noFill/>
        </p:spPr>
        <p:txBody>
          <a:bodyPr wrap="square" rtlCol="0" anchor="ctr" anchorCtr="0">
            <a:normAutofit/>
          </a:bodyPr>
          <a:lstStyle/>
          <a:p>
            <a:pPr algn="ctr"/>
            <a:r>
              <a:rPr lang="en-US" altLang="zh-CN" sz="3600" b="1" dirty="0">
                <a:solidFill>
                  <a:srgbClr val="92D050"/>
                </a:solidFill>
                <a:latin typeface="Arial" panose="020B0604020202020204" pitchFamily="34" charset="0"/>
                <a:ea typeface="+mj-ea"/>
                <a:cs typeface="+mj-cs"/>
                <a:sym typeface="Arial" panose="020B0604020202020204" pitchFamily="34" charset="0"/>
              </a:rPr>
              <a:t>Discussion</a:t>
            </a:r>
            <a:endParaRPr lang="en-US" altLang="zh-CN" sz="3600" b="1" dirty="0">
              <a:solidFill>
                <a:srgbClr val="92D050"/>
              </a:solidFill>
              <a:latin typeface="Arial" panose="020B0604020202020204" pitchFamily="34" charset="0"/>
              <a:ea typeface="+mj-ea"/>
              <a:cs typeface="+mj-cs"/>
              <a:sym typeface="Arial" panose="020B0604020202020204" pitchFamily="34" charset="0"/>
            </a:endParaRPr>
          </a:p>
        </p:txBody>
      </p:sp>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65" y="3703320"/>
            <a:ext cx="3772535" cy="315468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69630" y="3703320"/>
            <a:ext cx="3733800" cy="3154680"/>
          </a:xfrm>
          <a:prstGeom prst="rect">
            <a:avLst/>
          </a:prstGeom>
        </p:spPr>
      </p:pic>
      <p:pic>
        <p:nvPicPr>
          <p:cNvPr id="5" name="图片 4" descr="t014f5a524d158057e6"/>
          <p:cNvPicPr>
            <a:picLocks noChangeAspect="1"/>
          </p:cNvPicPr>
          <p:nvPr/>
        </p:nvPicPr>
        <p:blipFill>
          <a:blip r:embed="rId4"/>
          <a:stretch>
            <a:fillRect/>
          </a:stretch>
        </p:blipFill>
        <p:spPr>
          <a:xfrm>
            <a:off x="3709035" y="2155825"/>
            <a:ext cx="4760595" cy="2546350"/>
          </a:xfrm>
          <a:prstGeom prst="rect">
            <a:avLst/>
          </a:prstGeom>
        </p:spPr>
      </p:pic>
      <p:pic>
        <p:nvPicPr>
          <p:cNvPr id="6" name="图片 5" descr="0df431adcbef760992e83dba24dda3cc7cd99e30"/>
          <p:cNvPicPr>
            <a:picLocks noChangeAspect="1"/>
          </p:cNvPicPr>
          <p:nvPr/>
        </p:nvPicPr>
        <p:blipFill>
          <a:blip r:embed="rId5"/>
          <a:srcRect b="8904"/>
          <a:stretch>
            <a:fillRect/>
          </a:stretch>
        </p:blipFill>
        <p:spPr>
          <a:xfrm>
            <a:off x="123190" y="64135"/>
            <a:ext cx="3586480" cy="2893060"/>
          </a:xfrm>
          <a:prstGeom prst="rect">
            <a:avLst/>
          </a:prstGeom>
        </p:spPr>
      </p:pic>
      <p:pic>
        <p:nvPicPr>
          <p:cNvPr id="10" name="Picture 2"/>
          <p:cNvPicPr>
            <a:picLocks noChangeAspect="1"/>
          </p:cNvPicPr>
          <p:nvPr/>
        </p:nvPicPr>
        <p:blipFill rotWithShape="1">
          <a:blip r:embed="rId6" cstate="print">
            <a:extLst>
              <a:ext uri="{28A0092B-C50C-407E-A947-70E740481C1C}">
                <a14:useLocalDpi xmlns:a14="http://schemas.microsoft.com/office/drawing/2010/main" val="0"/>
              </a:ext>
            </a:extLst>
          </a:blip>
          <a:srcRect l="24378"/>
          <a:stretch>
            <a:fillRect/>
          </a:stretch>
        </p:blipFill>
        <p:spPr>
          <a:xfrm>
            <a:off x="8469630" y="-110490"/>
            <a:ext cx="3733165" cy="306768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2"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fill="hold"/>
                                        <p:tgtEl>
                                          <p:spTgt spid="18"/>
                                        </p:tgtEl>
                                        <p:attrNameLst>
                                          <p:attrName>ppt_x</p:attrName>
                                        </p:attrNameLst>
                                      </p:cBhvr>
                                      <p:tavLst>
                                        <p:tav tm="0">
                                          <p:val>
                                            <p:strVal val="0-#ppt_w/2"/>
                                          </p:val>
                                        </p:tav>
                                        <p:tav tm="100000">
                                          <p:val>
                                            <p:strVal val="#ppt_x"/>
                                          </p:val>
                                        </p:tav>
                                      </p:tavLst>
                                    </p:anim>
                                    <p:anim calcmode="lin" valueType="num">
                                      <p:cBhvr additive="base">
                                        <p:cTn id="1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6"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1+#ppt_w/2"/>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9"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0-#ppt_w/2"/>
                                          </p:val>
                                        </p:tav>
                                        <p:tav tm="100000">
                                          <p:val>
                                            <p:strVal val="#ppt_x"/>
                                          </p:val>
                                        </p:tav>
                                      </p:tavLst>
                                    </p:anim>
                                    <p:anim calcmode="lin" valueType="num">
                                      <p:cBhvr additive="base">
                                        <p:cTn id="25"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3"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1+#ppt_w/2"/>
                                          </p:val>
                                        </p:tav>
                                        <p:tav tm="100000">
                                          <p:val>
                                            <p:strVal val="#ppt_x"/>
                                          </p:val>
                                        </p:tav>
                                      </p:tavLst>
                                    </p:anim>
                                    <p:anim calcmode="lin" valueType="num">
                                      <p:cBhvr additive="base">
                                        <p:cTn id="31"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3157538" y="-115723"/>
            <a:ext cx="5057776" cy="1249045"/>
          </a:xfrm>
          <a:prstGeom prst="rect">
            <a:avLst/>
          </a:prstGeom>
          <a:noFill/>
        </p:spPr>
        <p:txBody>
          <a:bodyPr wrap="square" rtlCol="0" anchor="ctr" anchorCtr="0">
            <a:normAutofit/>
          </a:bodyPr>
          <a:lstStyle/>
          <a:p>
            <a:pPr algn="ctr"/>
            <a:r>
              <a:rPr lang="en-US" altLang="zh-CN" sz="3600" b="1" dirty="0">
                <a:solidFill>
                  <a:srgbClr val="92D050"/>
                </a:solidFill>
                <a:latin typeface="Arial" panose="020B0604020202020204" pitchFamily="34" charset="0"/>
                <a:ea typeface="+mj-ea"/>
                <a:cs typeface="+mj-cs"/>
                <a:sym typeface="Arial" panose="020B0604020202020204" pitchFamily="34" charset="0"/>
              </a:rPr>
              <a:t>	Q&amp;A </a:t>
            </a:r>
            <a:endParaRPr lang="en-US" altLang="zh-CN" sz="3600" b="1" dirty="0">
              <a:solidFill>
                <a:srgbClr val="92D050"/>
              </a:solidFill>
              <a:latin typeface="Arial" panose="020B0604020202020204" pitchFamily="34" charset="0"/>
              <a:ea typeface="+mj-ea"/>
              <a:cs typeface="+mj-cs"/>
              <a:sym typeface="Arial" panose="020B0604020202020204" pitchFamily="34" charset="0"/>
            </a:endParaRPr>
          </a:p>
        </p:txBody>
      </p:sp>
      <p:sp>
        <p:nvSpPr>
          <p:cNvPr id="3" name="矩形 2"/>
          <p:cNvSpPr/>
          <p:nvPr/>
        </p:nvSpPr>
        <p:spPr>
          <a:xfrm>
            <a:off x="663388" y="1495815"/>
            <a:ext cx="10919012" cy="1014730"/>
          </a:xfrm>
          <a:prstGeom prst="rect">
            <a:avLst/>
          </a:prstGeom>
          <a:solidFill>
            <a:schemeClr val="tx2">
              <a:lumMod val="40000"/>
              <a:lumOff val="60000"/>
            </a:schemeClr>
          </a:solidFill>
          <a:ln>
            <a:noFill/>
          </a:ln>
        </p:spPr>
        <p:txBody>
          <a:bodyPr wrap="square">
            <a:spAutoFit/>
          </a:bodyPr>
          <a:lstStyle/>
          <a:p>
            <a:pPr>
              <a:spcAft>
                <a:spcPts val="0"/>
              </a:spcAft>
            </a:pPr>
            <a:r>
              <a:rPr lang="en-US" altLang="zh-CN" sz="2000" dirty="0">
                <a:latin typeface="Arial" panose="020B0604020202020204" pitchFamily="34" charset="0"/>
                <a:ea typeface="DengXian" panose="02010600030101010101" pitchFamily="2" charset="-122"/>
                <a:cs typeface="Arial" panose="020B0604020202020204" pitchFamily="34" charset="0"/>
              </a:rPr>
              <a:t> 1. When do people usually experience “the odyssey years”?</a:t>
            </a:r>
            <a:endParaRPr lang="zh-CN" altLang="zh-CN" sz="2000" dirty="0">
              <a:latin typeface="Arial" panose="020B0604020202020204" pitchFamily="34" charset="0"/>
              <a:ea typeface="DengXian" panose="02010600030101010101" pitchFamily="2" charset="-122"/>
              <a:cs typeface="Arial" panose="020B0604020202020204" pitchFamily="34" charset="0"/>
            </a:endParaRPr>
          </a:p>
          <a:p>
            <a:pPr>
              <a:spcAft>
                <a:spcPts val="0"/>
              </a:spcAft>
            </a:pPr>
            <a:r>
              <a:rPr lang="en-US" altLang="zh-CN" sz="2000" dirty="0">
                <a:latin typeface="Arial" panose="020B0604020202020204" pitchFamily="34" charset="0"/>
                <a:ea typeface="Times New Roman" panose="02020603050405020304" pitchFamily="18" charset="0"/>
                <a:cs typeface="Arial" panose="020B0604020202020204" pitchFamily="34" charset="0"/>
              </a:rPr>
              <a:t> </a:t>
            </a:r>
            <a:endParaRPr lang="zh-CN" altLang="zh-CN" sz="2000" dirty="0">
              <a:latin typeface="Arial" panose="020B0604020202020204" pitchFamily="34" charset="0"/>
              <a:ea typeface="DengXian" panose="02010600030101010101" pitchFamily="2" charset="-122"/>
              <a:cs typeface="Arial" panose="020B0604020202020204" pitchFamily="34" charset="0"/>
            </a:endParaRPr>
          </a:p>
          <a:p>
            <a:pPr marL="190500">
              <a:spcAft>
                <a:spcPts val="0"/>
              </a:spcAft>
              <a:tabLst>
                <a:tab pos="1549400" algn="l"/>
                <a:tab pos="2844800" algn="l"/>
                <a:tab pos="4140200" algn="l"/>
              </a:tabLst>
            </a:pPr>
            <a:r>
              <a:rPr lang="en-US" altLang="zh-CN" sz="2000" dirty="0">
                <a:latin typeface="Arial" panose="020B0604020202020204" pitchFamily="34" charset="0"/>
                <a:ea typeface="DengXian" panose="02010600030101010101" pitchFamily="2" charset="-122"/>
                <a:cs typeface="Arial" panose="020B0604020202020204" pitchFamily="34" charset="0"/>
              </a:rPr>
              <a:t>A. 10-20 years old</a:t>
            </a:r>
            <a:r>
              <a:rPr lang="en-US" altLang="zh-CN" sz="2000" dirty="0">
                <a:latin typeface="Arial" panose="020B0604020202020204" pitchFamily="34" charset="0"/>
                <a:ea typeface="Times New Roman" panose="02020603050405020304" pitchFamily="18" charset="0"/>
                <a:cs typeface="Arial" panose="020B0604020202020204" pitchFamily="34" charset="0"/>
              </a:rPr>
              <a:t>	</a:t>
            </a:r>
            <a:r>
              <a:rPr lang="en-US" altLang="zh-CN" sz="2000" dirty="0">
                <a:latin typeface="Arial" panose="020B0604020202020204" pitchFamily="34" charset="0"/>
                <a:ea typeface="DengXian" panose="02010600030101010101" pitchFamily="2" charset="-122"/>
                <a:cs typeface="Arial" panose="020B0604020202020204" pitchFamily="34" charset="0"/>
              </a:rPr>
              <a:t>B. 20-30 years old</a:t>
            </a:r>
            <a:r>
              <a:rPr lang="en-US" altLang="zh-CN" sz="2000" dirty="0">
                <a:latin typeface="Arial" panose="020B0604020202020204" pitchFamily="34" charset="0"/>
                <a:ea typeface="Times New Roman" panose="02020603050405020304" pitchFamily="18" charset="0"/>
                <a:cs typeface="Arial" panose="020B0604020202020204" pitchFamily="34" charset="0"/>
              </a:rPr>
              <a:t>	</a:t>
            </a:r>
            <a:r>
              <a:rPr lang="en-US" altLang="zh-CN" sz="2000" dirty="0">
                <a:latin typeface="Arial" panose="020B0604020202020204" pitchFamily="34" charset="0"/>
                <a:ea typeface="DengXian" panose="02010600030101010101" pitchFamily="2" charset="-122"/>
                <a:cs typeface="Arial" panose="020B0604020202020204" pitchFamily="34" charset="0"/>
              </a:rPr>
              <a:t>C. 30-40 years old  </a:t>
            </a:r>
            <a:r>
              <a:rPr lang="en-US" altLang="zh-CN" sz="2000" dirty="0">
                <a:latin typeface="Arial" panose="020B0604020202020204" pitchFamily="34" charset="0"/>
                <a:ea typeface="Times New Roman" panose="02020603050405020304" pitchFamily="18" charset="0"/>
                <a:cs typeface="Arial" panose="020B0604020202020204" pitchFamily="34" charset="0"/>
              </a:rPr>
              <a:t>	</a:t>
            </a:r>
            <a:r>
              <a:rPr lang="en-US" altLang="zh-CN" sz="2000" dirty="0">
                <a:latin typeface="Arial" panose="020B0604020202020204" pitchFamily="34" charset="0"/>
                <a:ea typeface="DengXian" panose="02010600030101010101" pitchFamily="2" charset="-122"/>
                <a:cs typeface="Arial" panose="020B0604020202020204" pitchFamily="34" charset="0"/>
              </a:rPr>
              <a:t>D. 40-50 years old</a:t>
            </a:r>
            <a:endParaRPr lang="zh-CN" altLang="zh-CN" sz="2000" dirty="0">
              <a:effectLst/>
              <a:latin typeface="Arial" panose="020B0604020202020204" pitchFamily="34" charset="0"/>
              <a:ea typeface="DengXian" panose="02010600030101010101" pitchFamily="2" charset="-122"/>
              <a:cs typeface="Arial" panose="020B0604020202020204" pitchFamily="34" charset="0"/>
            </a:endParaRPr>
          </a:p>
        </p:txBody>
      </p:sp>
      <p:sp>
        <p:nvSpPr>
          <p:cNvPr id="4" name="矩形 3"/>
          <p:cNvSpPr/>
          <p:nvPr/>
        </p:nvSpPr>
        <p:spPr>
          <a:xfrm>
            <a:off x="663388" y="3510153"/>
            <a:ext cx="11098306" cy="1014730"/>
          </a:xfrm>
          <a:prstGeom prst="rect">
            <a:avLst/>
          </a:prstGeom>
          <a:solidFill>
            <a:schemeClr val="accent5">
              <a:lumMod val="40000"/>
              <a:lumOff val="60000"/>
            </a:schemeClr>
          </a:solidFill>
        </p:spPr>
        <p:txBody>
          <a:bodyPr wrap="square">
            <a:spAutoFit/>
          </a:bodyPr>
          <a:lstStyle/>
          <a:p>
            <a:pPr algn="just">
              <a:lnSpc>
                <a:spcPct val="150000"/>
              </a:lnSpc>
              <a:spcAft>
                <a:spcPts val="0"/>
              </a:spcAft>
            </a:pPr>
            <a:r>
              <a:rPr lang="en-US" altLang="zh-CN" sz="2000" kern="100" dirty="0">
                <a:latin typeface="Arial" panose="020B0604020202020204" pitchFamily="34" charset="0"/>
                <a:ea typeface="SimSun" panose="02010600030101010101" pitchFamily="2" charset="-122"/>
                <a:cs typeface="Times New Roman" panose="02020603050405020304" pitchFamily="18" charset="0"/>
              </a:rPr>
              <a:t>2. Which of the following words in you opinion can represent </a:t>
            </a:r>
            <a:r>
              <a:rPr lang="zh-CN" altLang="zh-CN" sz="2000" kern="100" dirty="0">
                <a:latin typeface="Arial" panose="020B0604020202020204" pitchFamily="34" charset="0"/>
                <a:ea typeface="SimSun" panose="02010600030101010101" pitchFamily="2" charset="-122"/>
                <a:cs typeface="Times New Roman" panose="02020603050405020304" pitchFamily="18" charset="0"/>
              </a:rPr>
              <a:t>“</a:t>
            </a:r>
            <a:r>
              <a:rPr lang="en-US" altLang="zh-CN" sz="2000" kern="100" dirty="0">
                <a:latin typeface="Arial" panose="020B0604020202020204" pitchFamily="34" charset="0"/>
                <a:ea typeface="SimSun" panose="02010600030101010101" pitchFamily="2" charset="-122"/>
                <a:cs typeface="Times New Roman" panose="02020603050405020304" pitchFamily="18" charset="0"/>
              </a:rPr>
              <a:t>the odyssey years</a:t>
            </a:r>
            <a:r>
              <a:rPr lang="zh-CN" altLang="zh-CN" sz="2000" kern="100" dirty="0">
                <a:latin typeface="Arial" panose="020B0604020202020204" pitchFamily="34" charset="0"/>
                <a:ea typeface="SimSun" panose="02010600030101010101" pitchFamily="2" charset="-122"/>
                <a:cs typeface="Times New Roman" panose="02020603050405020304" pitchFamily="18" charset="0"/>
              </a:rPr>
              <a:t>”</a:t>
            </a:r>
            <a:r>
              <a:rPr lang="en-US" altLang="zh-CN" sz="2000" kern="100" dirty="0">
                <a:latin typeface="Arial" panose="020B0604020202020204" pitchFamily="34" charset="0"/>
                <a:ea typeface="SimSun" panose="02010600030101010101" pitchFamily="2" charset="-122"/>
                <a:cs typeface="Times New Roman" panose="02020603050405020304" pitchFamily="18" charset="0"/>
              </a:rPr>
              <a:t>?</a:t>
            </a:r>
            <a:endParaRPr lang="zh-CN" altLang="zh-CN" sz="2000" kern="100" dirty="0">
              <a:latin typeface="Arial" panose="020B0604020202020204" pitchFamily="34" charset="0"/>
              <a:ea typeface="SimSun" panose="02010600030101010101" pitchFamily="2" charset="-122"/>
              <a:cs typeface="Times New Roman" panose="02020603050405020304" pitchFamily="18" charset="0"/>
            </a:endParaRPr>
          </a:p>
          <a:p>
            <a:pPr algn="just">
              <a:lnSpc>
                <a:spcPct val="150000"/>
              </a:lnSpc>
              <a:spcAft>
                <a:spcPts val="0"/>
              </a:spcAft>
            </a:pPr>
            <a:r>
              <a:rPr lang="en-US" altLang="zh-CN" sz="2000" kern="100" dirty="0">
                <a:latin typeface="Arial" panose="020B0604020202020204" pitchFamily="34" charset="0"/>
                <a:ea typeface="SimSun" panose="02010600030101010101" pitchFamily="2" charset="-122"/>
                <a:cs typeface="Times New Roman" panose="02020603050405020304" pitchFamily="18" charset="0"/>
              </a:rPr>
              <a:t>    A.  uncertain          B. struggling           C. stressful           D. enlightening</a:t>
            </a:r>
            <a:endParaRPr lang="zh-CN" altLang="zh-CN" sz="2000" kern="100" dirty="0">
              <a:latin typeface="Arial" panose="020B0604020202020204" pitchFamily="34" charset="0"/>
              <a:ea typeface="SimSun" panose="02010600030101010101" pitchFamily="2" charset="-122"/>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noGrp="1"/>
          </p:cNvSpPr>
          <p:nvPr>
            <p:ph idx="1"/>
          </p:nvPr>
        </p:nvSpPr>
        <p:spPr>
          <a:xfrm>
            <a:off x="1451399" y="3294835"/>
            <a:ext cx="8706467" cy="819509"/>
          </a:xfrm>
          <a:noFill/>
        </p:spPr>
        <p:txBody>
          <a:bodyPr wrap="square" rtlCol="0" anchor="ctr" anchorCtr="0">
            <a:noAutofit/>
          </a:bodyPr>
          <a:lstStyle/>
          <a:p>
            <a:pPr marL="0" lvl="0" algn="ctr" defTabSz="457200">
              <a:lnSpc>
                <a:spcPct val="100000"/>
              </a:lnSpc>
              <a:buNone/>
            </a:pPr>
            <a:r>
              <a:rPr lang="en-US" altLang="zh-CN" sz="6600" b="1" dirty="0">
                <a:solidFill>
                  <a:srgbClr val="00B0F0"/>
                </a:solidFill>
                <a:latin typeface="Arial" panose="020B0604020202020204" pitchFamily="34" charset="0"/>
                <a:ea typeface="+mj-ea"/>
                <a:cs typeface="+mj-cs"/>
                <a:sym typeface="+mn-ea"/>
              </a:rPr>
              <a:t>Have a nice day</a:t>
            </a:r>
            <a:endParaRPr lang="en-US" altLang="zh-CN" sz="6600" b="1" dirty="0">
              <a:solidFill>
                <a:srgbClr val="00B0F0"/>
              </a:solidFill>
              <a:latin typeface="Arial" panose="020B0604020202020204" pitchFamily="34" charset="0"/>
              <a:ea typeface="+mj-ea"/>
              <a:cs typeface="+mj-cs"/>
              <a:sym typeface="+mn-ea"/>
            </a:endParaRPr>
          </a:p>
        </p:txBody>
      </p:sp>
      <p:sp>
        <p:nvSpPr>
          <p:cNvPr id="29" name="文本框 28"/>
          <p:cNvSpPr txBox="1"/>
          <p:nvPr>
            <p:custDataLst>
              <p:tags r:id="rId1"/>
            </p:custDataLst>
          </p:nvPr>
        </p:nvSpPr>
        <p:spPr>
          <a:xfrm>
            <a:off x="3275648" y="1893417"/>
            <a:ext cx="5057776" cy="1249045"/>
          </a:xfrm>
          <a:prstGeom prst="rect">
            <a:avLst/>
          </a:prstGeom>
          <a:noFill/>
        </p:spPr>
        <p:txBody>
          <a:bodyPr wrap="square" rtlCol="0" anchor="ctr" anchorCtr="0">
            <a:noAutofit/>
          </a:bodyPr>
          <a:lstStyle/>
          <a:p>
            <a:pPr algn="ctr"/>
            <a:r>
              <a:rPr lang="en-US" altLang="zh-CN" sz="6600" b="1" dirty="0">
                <a:solidFill>
                  <a:srgbClr val="92D050"/>
                </a:solidFill>
                <a:latin typeface="Arial" panose="020B0604020202020204" pitchFamily="34" charset="0"/>
                <a:ea typeface="+mj-ea"/>
                <a:cs typeface="+mj-cs"/>
                <a:sym typeface="Arial" panose="020B0604020202020204" pitchFamily="34" charset="0"/>
              </a:rPr>
              <a:t>Thank You!  </a:t>
            </a:r>
            <a:endParaRPr lang="en-US" altLang="zh-CN" sz="6600" b="1" dirty="0">
              <a:solidFill>
                <a:srgbClr val="92D050"/>
              </a:solidFill>
              <a:latin typeface="Arial" panose="020B0604020202020204" pitchFamily="34" charset="0"/>
              <a:ea typeface="+mj-ea"/>
              <a:cs typeface="+mj-cs"/>
              <a:sym typeface="Arial" panose="020B0604020202020204" pitchFamily="34" charset="0"/>
            </a:endParaRPr>
          </a:p>
        </p:txBody>
      </p:sp>
      <p:pic>
        <p:nvPicPr>
          <p:cNvPr id="2" name="图片 1" descr="0bd162d9f2d3572cc184e4fa8013632762d0c3b6"/>
          <p:cNvPicPr>
            <a:picLocks noChangeAspect="1"/>
          </p:cNvPicPr>
          <p:nvPr/>
        </p:nvPicPr>
        <p:blipFill>
          <a:blip r:embed="rId2"/>
          <a:srcRect l="28447" t="23616" r="27506" b="8452"/>
          <a:stretch>
            <a:fillRect/>
          </a:stretch>
        </p:blipFill>
        <p:spPr>
          <a:xfrm>
            <a:off x="9180830" y="3142615"/>
            <a:ext cx="977265" cy="11290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290">
                                          <p:stCondLst>
                                            <p:cond delay="0"/>
                                          </p:stCondLst>
                                        </p:cTn>
                                        <p:tgtEl>
                                          <p:spTgt spid="2"/>
                                        </p:tgtEl>
                                      </p:cBhvr>
                                    </p:animEffect>
                                    <p:anim calcmode="lin" valueType="num">
                                      <p:cBhvr>
                                        <p:cTn id="8" dur="911"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2"/>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2"/>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2"/>
                                        </p:tgtEl>
                                        <p:attrNameLst>
                                          <p:attrName>ppt_y</p:attrName>
                                        </p:attrNameLst>
                                      </p:cBhvr>
                                      <p:tavLst>
                                        <p:tav tm="0" fmla="#ppt_y-sin(pi*$)/81">
                                          <p:val>
                                            <p:fltVal val="0"/>
                                          </p:val>
                                        </p:tav>
                                        <p:tav tm="100000">
                                          <p:val>
                                            <p:fltVal val="1"/>
                                          </p:val>
                                        </p:tav>
                                      </p:tavLst>
                                    </p:anim>
                                    <p:animScale>
                                      <p:cBhvr>
                                        <p:cTn id="13" dur="13">
                                          <p:stCondLst>
                                            <p:cond delay="325"/>
                                          </p:stCondLst>
                                        </p:cTn>
                                        <p:tgtEl>
                                          <p:spTgt spid="2"/>
                                        </p:tgtEl>
                                      </p:cBhvr>
                                      <p:to x="100000" y="60000"/>
                                    </p:animScale>
                                    <p:animScale>
                                      <p:cBhvr>
                                        <p:cTn id="14" dur="83" decel="50000">
                                          <p:stCondLst>
                                            <p:cond delay="338"/>
                                          </p:stCondLst>
                                        </p:cTn>
                                        <p:tgtEl>
                                          <p:spTgt spid="2"/>
                                        </p:tgtEl>
                                      </p:cBhvr>
                                      <p:to x="100000" y="100000"/>
                                    </p:animScale>
                                    <p:animScale>
                                      <p:cBhvr>
                                        <p:cTn id="15" dur="13">
                                          <p:stCondLst>
                                            <p:cond delay="656"/>
                                          </p:stCondLst>
                                        </p:cTn>
                                        <p:tgtEl>
                                          <p:spTgt spid="2"/>
                                        </p:tgtEl>
                                      </p:cBhvr>
                                      <p:to x="100000" y="80000"/>
                                    </p:animScale>
                                    <p:animScale>
                                      <p:cBhvr>
                                        <p:cTn id="16" dur="83" decel="50000">
                                          <p:stCondLst>
                                            <p:cond delay="669"/>
                                          </p:stCondLst>
                                        </p:cTn>
                                        <p:tgtEl>
                                          <p:spTgt spid="2"/>
                                        </p:tgtEl>
                                      </p:cBhvr>
                                      <p:to x="100000" y="100000"/>
                                    </p:animScale>
                                    <p:animScale>
                                      <p:cBhvr>
                                        <p:cTn id="17" dur="13">
                                          <p:stCondLst>
                                            <p:cond delay="821"/>
                                          </p:stCondLst>
                                        </p:cTn>
                                        <p:tgtEl>
                                          <p:spTgt spid="2"/>
                                        </p:tgtEl>
                                      </p:cBhvr>
                                      <p:to x="100000" y="90000"/>
                                    </p:animScale>
                                    <p:animScale>
                                      <p:cBhvr>
                                        <p:cTn id="18" dur="83" decel="50000">
                                          <p:stCondLst>
                                            <p:cond delay="834"/>
                                          </p:stCondLst>
                                        </p:cTn>
                                        <p:tgtEl>
                                          <p:spTgt spid="2"/>
                                        </p:tgtEl>
                                      </p:cBhvr>
                                      <p:to x="100000" y="100000"/>
                                    </p:animScale>
                                    <p:animScale>
                                      <p:cBhvr>
                                        <p:cTn id="19" dur="13">
                                          <p:stCondLst>
                                            <p:cond delay="904"/>
                                          </p:stCondLst>
                                        </p:cTn>
                                        <p:tgtEl>
                                          <p:spTgt spid="2"/>
                                        </p:tgtEl>
                                      </p:cBhvr>
                                      <p:to x="100000" y="95000"/>
                                    </p:animScale>
                                    <p:animScale>
                                      <p:cBhvr>
                                        <p:cTn id="20" dur="83" decel="50000">
                                          <p:stCondLst>
                                            <p:cond delay="917"/>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KSO_WM_TAG_VERSION" val="1.0"/>
  <p:tag name="KSO_WM_BEAUTIFY_FLAG" val="#wm#"/>
  <p:tag name="KSO_WM_UNIT_TYPE" val="i"/>
  <p:tag name="KSO_WM_UNIT_ID" val="diagram160324_4*i*0"/>
  <p:tag name="KSO_WM_TEMPLATE_CATEGORY" val="diagram"/>
  <p:tag name="KSO_WM_TEMPLATE_INDEX" val="160324"/>
  <p:tag name="KSO_WM_UNIT_INDEX" val="0"/>
</p:tagLst>
</file>

<file path=ppt/tags/tag10.xml><?xml version="1.0" encoding="utf-8"?>
<p:tagLst xmlns:p="http://schemas.openxmlformats.org/presentationml/2006/main">
  <p:tag name="KSO_WM_TAG_VERSION" val="1.0"/>
  <p:tag name="KSO_WM_BEAUTIFY_FLAG" val="#wm#"/>
  <p:tag name="KSO_WM_UNIT_TYPE" val="i"/>
  <p:tag name="KSO_WM_UNIT_ID" val="diagram160324_4*i*15"/>
  <p:tag name="KSO_WM_TEMPLATE_CATEGORY" val="diagram"/>
  <p:tag name="KSO_WM_TEMPLATE_INDEX" val="160324"/>
  <p:tag name="KSO_WM_UNIT_INDEX" val="15"/>
</p:tagLst>
</file>

<file path=ppt/tags/tag11.xml><?xml version="1.0" encoding="utf-8"?>
<p:tagLst xmlns:p="http://schemas.openxmlformats.org/presentationml/2006/main">
  <p:tag name="KSO_WM_TEMPLATE_CATEGORY" val="diagram"/>
  <p:tag name="KSO_WM_TEMPLATE_INDEX" val="160324"/>
  <p:tag name="KSO_WM_UNIT_TYPE" val="l_i"/>
  <p:tag name="KSO_WM_UNIT_INDEX" val="1_4"/>
  <p:tag name="KSO_WM_UNIT_ID" val="diagram160324_4*l_i*1_4"/>
  <p:tag name="KSO_WM_UNIT_CLEAR" val="1"/>
  <p:tag name="KSO_WM_UNIT_LAYERLEVEL" val="1_1"/>
  <p:tag name="KSO_WM_BEAUTIFY_FLAG" val="#wm#"/>
  <p:tag name="KSO_WM_TAG_VERSION" val="1.0"/>
  <p:tag name="KSO_WM_DIAGRAM_GROUP_CODE" val="l1-1"/>
  <p:tag name="KSO_WM_UNIT_FILL_FORE_SCHEMECOLOR_INDEX" val="5"/>
  <p:tag name="KSO_WM_UNIT_FILL_TYPE" val="1"/>
  <p:tag name="KSO_WM_UNIT_LINE_FORE_SCHEMECOLOR_INDEX" val="14"/>
  <p:tag name="KSO_WM_UNIT_LINE_FILL_TYPE" val="2"/>
  <p:tag name="KSO_WM_UNIT_TEXT_FILL_FORE_SCHEMECOLOR_INDEX" val="2"/>
  <p:tag name="KSO_WM_UNIT_TEXT_FILL_TYPE" val="1"/>
  <p:tag name="KSO_WM_UNIT_USESOURCEFORMAT_APPLY" val="0"/>
</p:tagLst>
</file>

<file path=ppt/tags/tag12.xml><?xml version="1.0" encoding="utf-8"?>
<p:tagLst xmlns:p="http://schemas.openxmlformats.org/presentationml/2006/main">
  <p:tag name="KSO_WM_TEMPLATE_CATEGORY" val="diagram"/>
  <p:tag name="KSO_WM_TEMPLATE_INDEX" val="160324"/>
  <p:tag name="KSO_WM_UNIT_TYPE" val="l_h_f"/>
  <p:tag name="KSO_WM_UNIT_INDEX" val="1_1_1"/>
  <p:tag name="KSO_WM_UNIT_ID" val="diagram160324_4*l_h_f*1_1_1"/>
  <p:tag name="KSO_WM_UNIT_CLEAR" val="1"/>
  <p:tag name="KSO_WM_UNIT_LAYERLEVEL" val="1_1_1"/>
  <p:tag name="KSO_WM_UNIT_VALUE" val="15"/>
  <p:tag name="KSO_WM_UNIT_HIGHLIGHT" val="0"/>
  <p:tag name="KSO_WM_UNIT_COMPATIBLE" val="0"/>
  <p:tag name="KSO_WM_BEAUTIFY_FLAG" val="#wm#"/>
  <p:tag name="KSO_WM_UNIT_PRESET_TEXT_INDEX" val="4"/>
  <p:tag name="KSO_WM_UNIT_PRESET_TEXT_LEN" val="26"/>
  <p:tag name="KSO_WM_TAG_VERSION" val="1.0"/>
  <p:tag name="KSO_WM_DIAGRAM_GROUP_CODE" val="l1-1"/>
  <p:tag name="KSO_WM_UNIT_TEXT_FILL_FORE_SCHEMECOLOR_INDEX" val="13"/>
  <p:tag name="KSO_WM_UNIT_TEXT_FILL_TYPE" val="1"/>
  <p:tag name="KSO_WM_UNIT_USESOURCEFORMAT_APPLY" val="0"/>
</p:tagLst>
</file>

<file path=ppt/tags/tag13.xml><?xml version="1.0" encoding="utf-8"?>
<p:tagLst xmlns:p="http://schemas.openxmlformats.org/presentationml/2006/main">
  <p:tag name="KSO_WM_TEMPLATE_CATEGORY" val="diagram"/>
  <p:tag name="KSO_WM_TEMPLATE_INDEX" val="160324"/>
  <p:tag name="KSO_WM_UNIT_TYPE" val="a"/>
  <p:tag name="KSO_WM_UNIT_INDEX" val="1"/>
  <p:tag name="KSO_WM_UNIT_ID" val="diagram160324_4*a*1"/>
  <p:tag name="KSO_WM_UNIT_CLEAR" val="1"/>
  <p:tag name="KSO_WM_UNIT_LAYERLEVEL" val="1"/>
  <p:tag name="KSO_WM_UNIT_VALUE" val="33"/>
  <p:tag name="KSO_WM_UNIT_ISCONTENTSTITLE" val="0"/>
  <p:tag name="KSO_WM_UNIT_HIGHLIGHT" val="0"/>
  <p:tag name="KSO_WM_UNIT_COMPATIBLE" val="0"/>
  <p:tag name="KSO_WM_BEAUTIFY_FLAG" val="#wm#"/>
  <p:tag name="KSO_WM_UNIT_PRESET_TEXT_INDEX" val="3"/>
  <p:tag name="KSO_WM_UNIT_PRESET_TEXT_LEN" val="18"/>
  <p:tag name="KSO_WM_TAG_VERSION" val="1.0"/>
</p:tagLst>
</file>

<file path=ppt/tags/tag14.xml><?xml version="1.0" encoding="utf-8"?>
<p:tagLst xmlns:p="http://schemas.openxmlformats.org/presentationml/2006/main">
  <p:tag name="KSO_WM_SLIDE_ID" val="diagram160324_4"/>
  <p:tag name="KSO_WM_SLIDE_INDEX" val="4"/>
  <p:tag name="KSO_WM_SLIDE_ITEM_CNT" val="4"/>
  <p:tag name="KSO_WM_SLIDE_LAYOUT" val="a_l"/>
  <p:tag name="KSO_WM_SLIDE_LAYOUT_CNT" val="1_1"/>
  <p:tag name="KSO_WM_SLIDE_TYPE" val="contents"/>
  <p:tag name="KSO_WM_BEAUTIFY_FLAG" val="#wm#"/>
  <p:tag name="KSO_WM_TEMPLATE_CATEGORY" val="diagram"/>
  <p:tag name="KSO_WM_TEMPLATE_INDEX" val="160324"/>
  <p:tag name="KSO_WM_TAG_VERSION" val="1.0"/>
  <p:tag name="KSO_WM_DIAGRAM_GROUP_CODE" val="l1-1"/>
</p:tagLst>
</file>

<file path=ppt/tags/tag15.xml><?xml version="1.0" encoding="utf-8"?>
<p:tagLst xmlns:p="http://schemas.openxmlformats.org/presentationml/2006/main">
  <p:tag name="KSO_WM_TAG_VERSION" val="1.0"/>
  <p:tag name="KSO_WM_BEAUTIFY_FLAG" val="#wm#"/>
  <p:tag name="KSO_WM_UNIT_TYPE" val="i"/>
  <p:tag name="KSO_WM_UNIT_ID" val="diagram160324_4*i*5"/>
  <p:tag name="KSO_WM_TEMPLATE_CATEGORY" val="diagram"/>
  <p:tag name="KSO_WM_TEMPLATE_INDEX" val="160324"/>
  <p:tag name="KSO_WM_UNIT_INDEX" val="5"/>
</p:tagLst>
</file>

<file path=ppt/tags/tag16.xml><?xml version="1.0" encoding="utf-8"?>
<p:tagLst xmlns:p="http://schemas.openxmlformats.org/presentationml/2006/main">
  <p:tag name="KSO_WM_TEMPLATE_CATEGORY" val="diagram"/>
  <p:tag name="KSO_WM_TEMPLATE_INDEX" val="160324"/>
  <p:tag name="KSO_WM_UNIT_TYPE" val="l_i"/>
  <p:tag name="KSO_WM_UNIT_INDEX" val="1_2"/>
  <p:tag name="KSO_WM_UNIT_ID" val="diagram160324_4*l_i*1_2"/>
  <p:tag name="KSO_WM_UNIT_CLEAR" val="1"/>
  <p:tag name="KSO_WM_UNIT_LAYERLEVEL" val="1_1"/>
  <p:tag name="KSO_WM_BEAUTIFY_FLAG" val="#wm#"/>
  <p:tag name="KSO_WM_TAG_VERSION" val="1.0"/>
  <p:tag name="KSO_WM_DIAGRAM_GROUP_CODE" val="l1-1"/>
  <p:tag name="KSO_WM_UNIT_FILL_FORE_SCHEMECOLOR_INDEX" val="7"/>
  <p:tag name="KSO_WM_UNIT_FILL_TYPE" val="1"/>
  <p:tag name="KSO_WM_UNIT_LINE_FORE_SCHEMECOLOR_INDEX" val="14"/>
  <p:tag name="KSO_WM_UNIT_LINE_FILL_TYPE" val="2"/>
  <p:tag name="KSO_WM_UNIT_TEXT_FILL_FORE_SCHEMECOLOR_INDEX" val="2"/>
  <p:tag name="KSO_WM_UNIT_TEXT_FILL_TYPE" val="1"/>
  <p:tag name="KSO_WM_UNIT_USESOURCEFORMAT_APPLY" val="0"/>
</p:tagLst>
</file>

<file path=ppt/tags/tag17.xml><?xml version="1.0" encoding="utf-8"?>
<p:tagLst xmlns:p="http://schemas.openxmlformats.org/presentationml/2006/main">
  <p:tag name="KSO_WM_TEMPLATE_CATEGORY" val="diagram"/>
  <p:tag name="KSO_WM_TEMPLATE_INDEX" val="160324"/>
  <p:tag name="KSO_WM_UNIT_TYPE" val="l_h_f"/>
  <p:tag name="KSO_WM_UNIT_INDEX" val="1_3_1"/>
  <p:tag name="KSO_WM_UNIT_ID" val="diagram160324_4*l_h_f*1_3_1"/>
  <p:tag name="KSO_WM_UNIT_CLEAR" val="1"/>
  <p:tag name="KSO_WM_UNIT_LAYERLEVEL" val="1_1_1"/>
  <p:tag name="KSO_WM_UNIT_VALUE" val="15"/>
  <p:tag name="KSO_WM_UNIT_HIGHLIGHT" val="0"/>
  <p:tag name="KSO_WM_UNIT_COMPATIBLE" val="0"/>
  <p:tag name="KSO_WM_BEAUTIFY_FLAG" val="#wm#"/>
  <p:tag name="KSO_WM_UNIT_PRESET_TEXT_INDEX" val="4"/>
  <p:tag name="KSO_WM_UNIT_PRESET_TEXT_LEN" val="26"/>
  <p:tag name="KSO_WM_TAG_VERSION" val="1.0"/>
  <p:tag name="KSO_WM_DIAGRAM_GROUP_CODE" val="l1-1"/>
  <p:tag name="KSO_WM_UNIT_TEXT_FILL_FORE_SCHEMECOLOR_INDEX" val="13"/>
  <p:tag name="KSO_WM_UNIT_TEXT_FILL_TYPE" val="1"/>
  <p:tag name="KSO_WM_UNIT_USESOURCEFORMAT_APPLY" val="0"/>
</p:tagLst>
</file>

<file path=ppt/tags/tag18.xml><?xml version="1.0" encoding="utf-8"?>
<p:tagLst xmlns:p="http://schemas.openxmlformats.org/presentationml/2006/main">
  <p:tag name="KSO_WM_TEMPLATE_CATEGORY" val="diagram"/>
  <p:tag name="KSO_WM_TEMPLATE_INDEX" val="169222"/>
  <p:tag name="KSO_WM_UNIT_TYPE" val="f"/>
  <p:tag name="KSO_WM_UNIT_INDEX" val="1"/>
  <p:tag name="KSO_WM_UNIT_ID" val="150995200*f*1"/>
  <p:tag name="KSO_WM_UNIT_CLEAR" val="1"/>
  <p:tag name="KSO_WM_UNIT_LAYERLEVEL" val="1"/>
  <p:tag name="KSO_WM_UNIT_VALUE" val="75"/>
  <p:tag name="KSO_WM_UNIT_HIGHLIGHT" val="0"/>
  <p:tag name="KSO_WM_UNIT_COMPATIBLE" val="0"/>
  <p:tag name="KSO_WM_BEAUTIFY_FLAG" val="#wm#"/>
  <p:tag name="KSO_WM_UNIT_PRESET_TEXT_INDEX" val="3"/>
  <p:tag name="KSO_WM_UNIT_PRESET_TEXT_LEN" val="70"/>
  <p:tag name="KSO_WM_TAG_VERSION" val="1.0"/>
</p:tagLst>
</file>

<file path=ppt/tags/tag19.xml><?xml version="1.0" encoding="utf-8"?>
<p:tagLst xmlns:p="http://schemas.openxmlformats.org/presentationml/2006/main">
  <p:tag name="KSO_WM_TEMPLATE_CATEGORY" val="diagram"/>
  <p:tag name="KSO_WM_TEMPLATE_INDEX" val="169222"/>
  <p:tag name="KSO_WM_UNIT_TYPE" val="f"/>
  <p:tag name="KSO_WM_UNIT_INDEX" val="1"/>
  <p:tag name="KSO_WM_UNIT_ID" val="150995200*f*1"/>
  <p:tag name="KSO_WM_UNIT_CLEAR" val="1"/>
  <p:tag name="KSO_WM_UNIT_LAYERLEVEL" val="1"/>
  <p:tag name="KSO_WM_UNIT_VALUE" val="75"/>
  <p:tag name="KSO_WM_UNIT_HIGHLIGHT" val="0"/>
  <p:tag name="KSO_WM_UNIT_COMPATIBLE" val="0"/>
  <p:tag name="KSO_WM_BEAUTIFY_FLAG" val="#wm#"/>
  <p:tag name="KSO_WM_UNIT_PRESET_TEXT_INDEX" val="3"/>
  <p:tag name="KSO_WM_UNIT_PRESET_TEXT_LEN" val="70"/>
  <p:tag name="KSO_WM_TAG_VERSION" val="1.0"/>
</p:tagLst>
</file>

<file path=ppt/tags/tag2.xml><?xml version="1.0" encoding="utf-8"?>
<p:tagLst xmlns:p="http://schemas.openxmlformats.org/presentationml/2006/main">
  <p:tag name="KSO_WM_TEMPLATE_CATEGORY" val="diagram"/>
  <p:tag name="KSO_WM_TEMPLATE_INDEX" val="160324"/>
  <p:tag name="KSO_WM_UNIT_TYPE" val="l_i"/>
  <p:tag name="KSO_WM_UNIT_INDEX" val="1_1"/>
  <p:tag name="KSO_WM_UNIT_ID" val="diagram160324_4*l_i*1_1"/>
  <p:tag name="KSO_WM_UNIT_CLEAR" val="1"/>
  <p:tag name="KSO_WM_UNIT_LAYERLEVEL" val="1_1"/>
  <p:tag name="KSO_WM_BEAUTIFY_FLAG" val="#wm#"/>
  <p:tag name="KSO_WM_TAG_VERSION" val="1.0"/>
  <p:tag name="KSO_WM_DIAGRAM_GROUP_CODE" val="l1-1"/>
  <p:tag name="KSO_WM_UNIT_FILL_FORE_SCHEMECOLOR_INDEX" val="8"/>
  <p:tag name="KSO_WM_UNIT_FILL_TYPE" val="1"/>
  <p:tag name="KSO_WM_UNIT_LINE_FORE_SCHEMECOLOR_INDEX" val="14"/>
  <p:tag name="KSO_WM_UNIT_LINE_FILL_TYPE" val="2"/>
  <p:tag name="KSO_WM_UNIT_TEXT_FILL_FORE_SCHEMECOLOR_INDEX" val="2"/>
  <p:tag name="KSO_WM_UNIT_TEXT_FILL_TYPE" val="1"/>
  <p:tag name="KSO_WM_UNIT_USESOURCEFORMAT_APPLY" val="0"/>
</p:tagLst>
</file>

<file path=ppt/tags/tag20.xml><?xml version="1.0" encoding="utf-8"?>
<p:tagLst xmlns:p="http://schemas.openxmlformats.org/presentationml/2006/main">
  <p:tag name="KSO_WM_TAG_VERSION" val="1.0"/>
  <p:tag name="KSO_WM_BEAUTIFY_FLAG" val="#wm#"/>
  <p:tag name="KSO_WM_UNIT_TYPE" val="i"/>
  <p:tag name="KSO_WM_UNIT_ID" val="diagram160324_4*i*15"/>
  <p:tag name="KSO_WM_TEMPLATE_CATEGORY" val="diagram"/>
  <p:tag name="KSO_WM_TEMPLATE_INDEX" val="160324"/>
  <p:tag name="KSO_WM_UNIT_INDEX" val="15"/>
</p:tagLst>
</file>

<file path=ppt/tags/tag21.xml><?xml version="1.0" encoding="utf-8"?>
<p:tagLst xmlns:p="http://schemas.openxmlformats.org/presentationml/2006/main">
  <p:tag name="KSO_WM_TEMPLATE_CATEGORY" val="diagram"/>
  <p:tag name="KSO_WM_TEMPLATE_INDEX" val="160324"/>
  <p:tag name="KSO_WM_UNIT_TYPE" val="l_i"/>
  <p:tag name="KSO_WM_UNIT_INDEX" val="1_4"/>
  <p:tag name="KSO_WM_UNIT_ID" val="diagram160324_4*l_i*1_4"/>
  <p:tag name="KSO_WM_UNIT_CLEAR" val="1"/>
  <p:tag name="KSO_WM_UNIT_LAYERLEVEL" val="1_1"/>
  <p:tag name="KSO_WM_BEAUTIFY_FLAG" val="#wm#"/>
  <p:tag name="KSO_WM_TAG_VERSION" val="1.0"/>
  <p:tag name="KSO_WM_DIAGRAM_GROUP_CODE" val="l1-1"/>
  <p:tag name="KSO_WM_UNIT_FILL_FORE_SCHEMECOLOR_INDEX" val="5"/>
  <p:tag name="KSO_WM_UNIT_FILL_TYPE" val="1"/>
  <p:tag name="KSO_WM_UNIT_LINE_FORE_SCHEMECOLOR_INDEX" val="14"/>
  <p:tag name="KSO_WM_UNIT_LINE_FILL_TYPE" val="2"/>
  <p:tag name="KSO_WM_UNIT_TEXT_FILL_FORE_SCHEMECOLOR_INDEX" val="2"/>
  <p:tag name="KSO_WM_UNIT_TEXT_FILL_TYPE" val="1"/>
  <p:tag name="KSO_WM_UNIT_USESOURCEFORMAT_APPLY" val="0"/>
</p:tagLst>
</file>

<file path=ppt/tags/tag22.xml><?xml version="1.0" encoding="utf-8"?>
<p:tagLst xmlns:p="http://schemas.openxmlformats.org/presentationml/2006/main">
  <p:tag name="KSO_WM_TEMPLATE_CATEGORY" val="diagram"/>
  <p:tag name="KSO_WM_TEMPLATE_INDEX" val="160324"/>
  <p:tag name="KSO_WM_UNIT_TYPE" val="l_h_f"/>
  <p:tag name="KSO_WM_UNIT_INDEX" val="1_1_1"/>
  <p:tag name="KSO_WM_UNIT_ID" val="diagram160324_4*l_h_f*1_1_1"/>
  <p:tag name="KSO_WM_UNIT_CLEAR" val="1"/>
  <p:tag name="KSO_WM_UNIT_LAYERLEVEL" val="1_1_1"/>
  <p:tag name="KSO_WM_UNIT_VALUE" val="15"/>
  <p:tag name="KSO_WM_UNIT_HIGHLIGHT" val="0"/>
  <p:tag name="KSO_WM_UNIT_COMPATIBLE" val="0"/>
  <p:tag name="KSO_WM_BEAUTIFY_FLAG" val="#wm#"/>
  <p:tag name="KSO_WM_UNIT_PRESET_TEXT_INDEX" val="4"/>
  <p:tag name="KSO_WM_UNIT_PRESET_TEXT_LEN" val="26"/>
  <p:tag name="KSO_WM_TAG_VERSION" val="1.0"/>
  <p:tag name="KSO_WM_DIAGRAM_GROUP_CODE" val="l1-1"/>
  <p:tag name="KSO_WM_UNIT_TEXT_FILL_FORE_SCHEMECOLOR_INDEX" val="13"/>
  <p:tag name="KSO_WM_UNIT_TEXT_FILL_TYPE" val="1"/>
  <p:tag name="KSO_WM_UNIT_USESOURCEFORMAT_APPLY" val="0"/>
</p:tagLst>
</file>

<file path=ppt/tags/tag23.xml><?xml version="1.0" encoding="utf-8"?>
<p:tagLst xmlns:p="http://schemas.openxmlformats.org/presentationml/2006/main">
  <p:tag name="KSO_WM_TAG_VERSION" val="1.0"/>
  <p:tag name="KSO_WM_BEAUTIFY_FLAG" val="#wm#"/>
  <p:tag name="KSO_WM_UNIT_TYPE" val="i"/>
  <p:tag name="KSO_WM_UNIT_ID" val="diagram160324_4*i*10"/>
  <p:tag name="KSO_WM_TEMPLATE_CATEGORY" val="diagram"/>
  <p:tag name="KSO_WM_TEMPLATE_INDEX" val="160324"/>
  <p:tag name="KSO_WM_UNIT_INDEX" val="10"/>
</p:tagLst>
</file>

<file path=ppt/tags/tag24.xml><?xml version="1.0" encoding="utf-8"?>
<p:tagLst xmlns:p="http://schemas.openxmlformats.org/presentationml/2006/main">
  <p:tag name="KSO_WM_TEMPLATE_CATEGORY" val="diagram"/>
  <p:tag name="KSO_WM_TEMPLATE_INDEX" val="160324"/>
  <p:tag name="KSO_WM_UNIT_TYPE" val="l_i"/>
  <p:tag name="KSO_WM_UNIT_INDEX" val="1_3"/>
  <p:tag name="KSO_WM_UNIT_ID" val="diagram160324_4*l_i*1_3"/>
  <p:tag name="KSO_WM_UNIT_CLEAR" val="1"/>
  <p:tag name="KSO_WM_UNIT_LAYERLEVEL" val="1_1"/>
  <p:tag name="KSO_WM_BEAUTIFY_FLAG" val="#wm#"/>
  <p:tag name="KSO_WM_TAG_VERSION" val="1.0"/>
  <p:tag name="KSO_WM_DIAGRAM_GROUP_CODE" val="l1-1"/>
  <p:tag name="KSO_WM_UNIT_FILL_FORE_SCHEMECOLOR_INDEX" val="6"/>
  <p:tag name="KSO_WM_UNIT_FILL_TYPE" val="1"/>
  <p:tag name="KSO_WM_UNIT_LINE_FORE_SCHEMECOLOR_INDEX" val="14"/>
  <p:tag name="KSO_WM_UNIT_LINE_FILL_TYPE" val="2"/>
  <p:tag name="KSO_WM_UNIT_TEXT_FILL_FORE_SCHEMECOLOR_INDEX" val="2"/>
  <p:tag name="KSO_WM_UNIT_TEXT_FILL_TYPE" val="1"/>
  <p:tag name="KSO_WM_UNIT_USESOURCEFORMAT_APPLY" val="0"/>
</p:tagLst>
</file>

<file path=ppt/tags/tag25.xml><?xml version="1.0" encoding="utf-8"?>
<p:tagLst xmlns:p="http://schemas.openxmlformats.org/presentationml/2006/main">
  <p:tag name="KSO_WM_TEMPLATE_CATEGORY" val="diagram"/>
  <p:tag name="KSO_WM_TEMPLATE_INDEX" val="160324"/>
  <p:tag name="KSO_WM_UNIT_TYPE" val="l_h_f"/>
  <p:tag name="KSO_WM_UNIT_INDEX" val="1_2_1"/>
  <p:tag name="KSO_WM_UNIT_ID" val="diagram160324_4*l_h_f*1_2_1"/>
  <p:tag name="KSO_WM_UNIT_CLEAR" val="1"/>
  <p:tag name="KSO_WM_UNIT_LAYERLEVEL" val="1_1_1"/>
  <p:tag name="KSO_WM_UNIT_VALUE" val="15"/>
  <p:tag name="KSO_WM_UNIT_HIGHLIGHT" val="0"/>
  <p:tag name="KSO_WM_UNIT_COMPATIBLE" val="0"/>
  <p:tag name="KSO_WM_BEAUTIFY_FLAG" val="#wm#"/>
  <p:tag name="KSO_WM_UNIT_PRESET_TEXT_INDEX" val="4"/>
  <p:tag name="KSO_WM_UNIT_PRESET_TEXT_LEN" val="26"/>
  <p:tag name="KSO_WM_TAG_VERSION" val="1.0"/>
  <p:tag name="KSO_WM_DIAGRAM_GROUP_CODE" val="l1-1"/>
  <p:tag name="KSO_WM_UNIT_TEXT_FILL_FORE_SCHEMECOLOR_INDEX" val="13"/>
  <p:tag name="KSO_WM_UNIT_TEXT_FILL_TYPE" val="1"/>
  <p:tag name="KSO_WM_UNIT_USESOURCEFORMAT_APPLY" val="0"/>
</p:tagLst>
</file>

<file path=ppt/tags/tag26.xml><?xml version="1.0" encoding="utf-8"?>
<p:tagLst xmlns:p="http://schemas.openxmlformats.org/presentationml/2006/main">
  <p:tag name="KSO_WM_TEMPLATE_CATEGORY" val="diagram"/>
  <p:tag name="KSO_WM_TEMPLATE_INDEX" val="169222"/>
  <p:tag name="KSO_WM_UNIT_TYPE" val="a"/>
  <p:tag name="KSO_WM_UNIT_INDEX" val="1"/>
  <p:tag name="KSO_WM_UNIT_ID" val="150995200*a*1"/>
  <p:tag name="KSO_WM_UNIT_CLEAR" val="1"/>
  <p:tag name="KSO_WM_UNIT_LAYERLEVEL" val="1"/>
  <p:tag name="KSO_WM_UNIT_VALUE" val="36"/>
  <p:tag name="KSO_WM_UNIT_ISCONTENTSTITLE" val="0"/>
  <p:tag name="KSO_WM_UNIT_HIGHLIGHT" val="0"/>
  <p:tag name="KSO_WM_UNIT_COMPATIBLE" val="0"/>
  <p:tag name="KSO_WM_BEAUTIFY_FLAG" val="#wm#"/>
  <p:tag name="KSO_WM_UNIT_PRESET_TEXT_INDEX" val="3"/>
  <p:tag name="KSO_WM_UNIT_PRESET_TEXT_LEN" val="24"/>
  <p:tag name="KSO_WM_TAG_VERSION" val="1.0"/>
</p:tagLst>
</file>

<file path=ppt/tags/tag27.xml><?xml version="1.0" encoding="utf-8"?>
<p:tagLst xmlns:p="http://schemas.openxmlformats.org/presentationml/2006/main">
  <p:tag name="KSO_WM_TEMPLATE_CATEGORY" val="diagram"/>
  <p:tag name="KSO_WM_TEMPLATE_INDEX" val="160324"/>
  <p:tag name="KSO_WM_SLIDE_ID" val="150995200"/>
  <p:tag name="KSO_WM_SLIDE_INDEX" val="1"/>
  <p:tag name="KSO_WM_SLIDE_ITEM_CNT" val="5"/>
  <p:tag name="KSO_WM_SLIDE_LAYOUT" val="a_f_d"/>
  <p:tag name="KSO_WM_SLIDE_LAYOUT_CNT" val="1_2_3"/>
  <p:tag name="KSO_WM_SLIDE_TYPE" val="text"/>
  <p:tag name="KSO_WM_BEAUTIFY_FLAG" val="#wm#"/>
  <p:tag name="KSO_WM_SLIDE_POSITION" val="90*58"/>
  <p:tag name="KSO_WM_SLIDE_SIZE" val="842*478"/>
  <p:tag name="KSO_WM_TAG_VERSION" val="1.0"/>
</p:tagLst>
</file>

<file path=ppt/tags/tag28.xml><?xml version="1.0" encoding="utf-8"?>
<p:tagLst xmlns:p="http://schemas.openxmlformats.org/presentationml/2006/main">
  <p:tag name="KSO_WM_TEMPLATE_CATEGORY" val="diagram"/>
  <p:tag name="KSO_WM_TEMPLATE_INDEX" val="160324"/>
  <p:tag name="KSO_WM_UNIT_TYPE" val="a"/>
  <p:tag name="KSO_WM_UNIT_INDEX" val="1"/>
  <p:tag name="KSO_WM_UNIT_ID" val="diagram160324_4*a*1"/>
  <p:tag name="KSO_WM_UNIT_CLEAR" val="1"/>
  <p:tag name="KSO_WM_UNIT_LAYERLEVEL" val="1"/>
  <p:tag name="KSO_WM_UNIT_VALUE" val="33"/>
  <p:tag name="KSO_WM_UNIT_ISCONTENTSTITLE" val="0"/>
  <p:tag name="KSO_WM_UNIT_HIGHLIGHT" val="0"/>
  <p:tag name="KSO_WM_UNIT_COMPATIBLE" val="0"/>
  <p:tag name="KSO_WM_BEAUTIFY_FLAG" val="#wm#"/>
  <p:tag name="KSO_WM_UNIT_PRESET_TEXT_INDEX" val="3"/>
  <p:tag name="KSO_WM_UNIT_PRESET_TEXT_LEN" val="18"/>
  <p:tag name="KSO_WM_TAG_VERSION" val="1.0"/>
</p:tagLst>
</file>

<file path=ppt/tags/tag29.xml><?xml version="1.0" encoding="utf-8"?>
<p:tagLst xmlns:p="http://schemas.openxmlformats.org/presentationml/2006/main">
  <p:tag name="TIMING" val="|21|6.1|51.5|0.4|0.1|0.1|0.5|0|0|0.2|0.7|1"/>
</p:tagLst>
</file>

<file path=ppt/tags/tag3.xml><?xml version="1.0" encoding="utf-8"?>
<p:tagLst xmlns:p="http://schemas.openxmlformats.org/presentationml/2006/main">
  <p:tag name="KSO_WM_TEMPLATE_CATEGORY" val="diagram"/>
  <p:tag name="KSO_WM_TEMPLATE_INDEX" val="160324"/>
  <p:tag name="KSO_WM_UNIT_TYPE" val="l_h_f"/>
  <p:tag name="KSO_WM_UNIT_INDEX" val="1_4_1"/>
  <p:tag name="KSO_WM_UNIT_ID" val="diagram160324_4*l_h_f*1_4_1"/>
  <p:tag name="KSO_WM_UNIT_CLEAR" val="1"/>
  <p:tag name="KSO_WM_UNIT_LAYERLEVEL" val="1_1_1"/>
  <p:tag name="KSO_WM_UNIT_VALUE" val="15"/>
  <p:tag name="KSO_WM_UNIT_HIGHLIGHT" val="0"/>
  <p:tag name="KSO_WM_UNIT_COMPATIBLE" val="0"/>
  <p:tag name="KSO_WM_BEAUTIFY_FLAG" val="#wm#"/>
  <p:tag name="KSO_WM_UNIT_PRESET_TEXT_INDEX" val="4"/>
  <p:tag name="KSO_WM_UNIT_PRESET_TEXT_LEN" val="26"/>
  <p:tag name="KSO_WM_TAG_VERSION" val="1.0"/>
  <p:tag name="KSO_WM_DIAGRAM_GROUP_CODE" val="l1-1"/>
  <p:tag name="KSO_WM_UNIT_TEXT_FILL_FORE_SCHEMECOLOR_INDEX" val="13"/>
  <p:tag name="KSO_WM_UNIT_TEXT_FILL_TYPE" val="1"/>
  <p:tag name="KSO_WM_UNIT_USESOURCEFORMAT_APPLY" val="0"/>
</p:tagLst>
</file>

<file path=ppt/tags/tag30.xml><?xml version="1.0" encoding="utf-8"?>
<p:tagLst xmlns:p="http://schemas.openxmlformats.org/presentationml/2006/main">
  <p:tag name="KSO_WM_TEMPLATE_CATEGORY" val="diagram"/>
  <p:tag name="KSO_WM_TEMPLATE_INDEX" val="160324"/>
  <p:tag name="KSO_WM_UNIT_TYPE" val="a"/>
  <p:tag name="KSO_WM_UNIT_INDEX" val="1"/>
  <p:tag name="KSO_WM_UNIT_ID" val="diagram160324_4*a*1"/>
  <p:tag name="KSO_WM_UNIT_CLEAR" val="1"/>
  <p:tag name="KSO_WM_UNIT_LAYERLEVEL" val="1"/>
  <p:tag name="KSO_WM_UNIT_VALUE" val="33"/>
  <p:tag name="KSO_WM_UNIT_ISCONTENTSTITLE" val="0"/>
  <p:tag name="KSO_WM_UNIT_HIGHLIGHT" val="0"/>
  <p:tag name="KSO_WM_UNIT_COMPATIBLE" val="0"/>
  <p:tag name="KSO_WM_BEAUTIFY_FLAG" val="#wm#"/>
  <p:tag name="KSO_WM_UNIT_PRESET_TEXT_INDEX" val="3"/>
  <p:tag name="KSO_WM_UNIT_PRESET_TEXT_LEN" val="18"/>
  <p:tag name="KSO_WM_TAG_VERSION" val="1.0"/>
</p:tagLst>
</file>

<file path=ppt/tags/tag31.xml><?xml version="1.0" encoding="utf-8"?>
<p:tagLst xmlns:p="http://schemas.openxmlformats.org/presentationml/2006/main">
  <p:tag name="TIMING" val="|6.7|6.5|3.5|3.2|2.7|2.6|12.9|10.3|18.2|5.7|1.9|5.6|9.5|8.9|20.9|2.1|6.4|1.4"/>
</p:tagLst>
</file>

<file path=ppt/tags/tag32.xml><?xml version="1.0" encoding="utf-8"?>
<p:tagLst xmlns:p="http://schemas.openxmlformats.org/presentationml/2006/main">
  <p:tag name="KSO_WM_TEMPLATE_CATEGORY" val="diagram"/>
  <p:tag name="KSO_WM_TEMPLATE_INDEX" val="160324"/>
  <p:tag name="KSO_WM_UNIT_TYPE" val="a"/>
  <p:tag name="KSO_WM_UNIT_INDEX" val="1"/>
  <p:tag name="KSO_WM_UNIT_ID" val="diagram160324_4*a*1"/>
  <p:tag name="KSO_WM_UNIT_CLEAR" val="1"/>
  <p:tag name="KSO_WM_UNIT_LAYERLEVEL" val="1"/>
  <p:tag name="KSO_WM_UNIT_VALUE" val="33"/>
  <p:tag name="KSO_WM_UNIT_ISCONTENTSTITLE" val="0"/>
  <p:tag name="KSO_WM_UNIT_HIGHLIGHT" val="0"/>
  <p:tag name="KSO_WM_UNIT_COMPATIBLE" val="0"/>
  <p:tag name="KSO_WM_BEAUTIFY_FLAG" val="#wm#"/>
  <p:tag name="KSO_WM_UNIT_PRESET_TEXT_INDEX" val="3"/>
  <p:tag name="KSO_WM_UNIT_PRESET_TEXT_LEN" val="18"/>
  <p:tag name="KSO_WM_TAG_VERSION" val="1.0"/>
</p:tagLst>
</file>

<file path=ppt/tags/tag33.xml><?xml version="1.0" encoding="utf-8"?>
<p:tagLst xmlns:p="http://schemas.openxmlformats.org/presentationml/2006/main">
  <p:tag name="KSO_WM_TEMPLATE_CATEGORY" val="diagram"/>
  <p:tag name="KSO_WM_TEMPLATE_INDEX" val="160324"/>
  <p:tag name="KSO_WM_UNIT_TYPE" val="a"/>
  <p:tag name="KSO_WM_UNIT_INDEX" val="1"/>
  <p:tag name="KSO_WM_UNIT_ID" val="diagram160324_4*a*1"/>
  <p:tag name="KSO_WM_UNIT_CLEAR" val="1"/>
  <p:tag name="KSO_WM_UNIT_LAYERLEVEL" val="1"/>
  <p:tag name="KSO_WM_UNIT_VALUE" val="33"/>
  <p:tag name="KSO_WM_UNIT_ISCONTENTSTITLE" val="0"/>
  <p:tag name="KSO_WM_UNIT_HIGHLIGHT" val="0"/>
  <p:tag name="KSO_WM_UNIT_COMPATIBLE" val="0"/>
  <p:tag name="KSO_WM_BEAUTIFY_FLAG" val="#wm#"/>
  <p:tag name="KSO_WM_UNIT_PRESET_TEXT_INDEX" val="3"/>
  <p:tag name="KSO_WM_UNIT_PRESET_TEXT_LEN" val="18"/>
  <p:tag name="KSO_WM_TAG_VERSION" val="1.0"/>
</p:tagLst>
</file>

<file path=ppt/tags/tag34.xml><?xml version="1.0" encoding="utf-8"?>
<p:tagLst xmlns:p="http://schemas.openxmlformats.org/presentationml/2006/main">
  <p:tag name="KSO_WM_TEMPLATE_CATEGORY" val="diagram"/>
  <p:tag name="KSO_WM_TEMPLATE_INDEX" val="160324"/>
  <p:tag name="KSO_WM_UNIT_TYPE" val="a"/>
  <p:tag name="KSO_WM_UNIT_INDEX" val="1"/>
  <p:tag name="KSO_WM_UNIT_ID" val="diagram160324_4*a*1"/>
  <p:tag name="KSO_WM_UNIT_CLEAR" val="1"/>
  <p:tag name="KSO_WM_UNIT_LAYERLEVEL" val="1"/>
  <p:tag name="KSO_WM_UNIT_VALUE" val="33"/>
  <p:tag name="KSO_WM_UNIT_ISCONTENTSTITLE" val="0"/>
  <p:tag name="KSO_WM_UNIT_HIGHLIGHT" val="0"/>
  <p:tag name="KSO_WM_UNIT_COMPATIBLE" val="0"/>
  <p:tag name="KSO_WM_BEAUTIFY_FLAG" val="#wm#"/>
  <p:tag name="KSO_WM_UNIT_PRESET_TEXT_INDEX" val="3"/>
  <p:tag name="KSO_WM_UNIT_PRESET_TEXT_LEN" val="18"/>
  <p:tag name="KSO_WM_TAG_VERSION" val="1.0"/>
</p:tagLst>
</file>

<file path=ppt/tags/tag4.xml><?xml version="1.0" encoding="utf-8"?>
<p:tagLst xmlns:p="http://schemas.openxmlformats.org/presentationml/2006/main">
  <p:tag name="KSO_WM_TAG_VERSION" val="1.0"/>
  <p:tag name="KSO_WM_BEAUTIFY_FLAG" val="#wm#"/>
  <p:tag name="KSO_WM_UNIT_TYPE" val="i"/>
  <p:tag name="KSO_WM_UNIT_ID" val="diagram160324_4*i*5"/>
  <p:tag name="KSO_WM_TEMPLATE_CATEGORY" val="diagram"/>
  <p:tag name="KSO_WM_TEMPLATE_INDEX" val="160324"/>
  <p:tag name="KSO_WM_UNIT_INDEX" val="5"/>
</p:tagLst>
</file>

<file path=ppt/tags/tag5.xml><?xml version="1.0" encoding="utf-8"?>
<p:tagLst xmlns:p="http://schemas.openxmlformats.org/presentationml/2006/main">
  <p:tag name="KSO_WM_TEMPLATE_CATEGORY" val="diagram"/>
  <p:tag name="KSO_WM_TEMPLATE_INDEX" val="160324"/>
  <p:tag name="KSO_WM_UNIT_TYPE" val="l_i"/>
  <p:tag name="KSO_WM_UNIT_INDEX" val="1_2"/>
  <p:tag name="KSO_WM_UNIT_ID" val="diagram160324_4*l_i*1_2"/>
  <p:tag name="KSO_WM_UNIT_CLEAR" val="1"/>
  <p:tag name="KSO_WM_UNIT_LAYERLEVEL" val="1_1"/>
  <p:tag name="KSO_WM_BEAUTIFY_FLAG" val="#wm#"/>
  <p:tag name="KSO_WM_TAG_VERSION" val="1.0"/>
  <p:tag name="KSO_WM_DIAGRAM_GROUP_CODE" val="l1-1"/>
  <p:tag name="KSO_WM_UNIT_FILL_FORE_SCHEMECOLOR_INDEX" val="7"/>
  <p:tag name="KSO_WM_UNIT_FILL_TYPE" val="1"/>
  <p:tag name="KSO_WM_UNIT_LINE_FORE_SCHEMECOLOR_INDEX" val="14"/>
  <p:tag name="KSO_WM_UNIT_LINE_FILL_TYPE" val="2"/>
  <p:tag name="KSO_WM_UNIT_TEXT_FILL_FORE_SCHEMECOLOR_INDEX" val="2"/>
  <p:tag name="KSO_WM_UNIT_TEXT_FILL_TYPE" val="1"/>
  <p:tag name="KSO_WM_UNIT_USESOURCEFORMAT_APPLY" val="0"/>
</p:tagLst>
</file>

<file path=ppt/tags/tag6.xml><?xml version="1.0" encoding="utf-8"?>
<p:tagLst xmlns:p="http://schemas.openxmlformats.org/presentationml/2006/main">
  <p:tag name="KSO_WM_TEMPLATE_CATEGORY" val="diagram"/>
  <p:tag name="KSO_WM_TEMPLATE_INDEX" val="160324"/>
  <p:tag name="KSO_WM_UNIT_TYPE" val="l_h_f"/>
  <p:tag name="KSO_WM_UNIT_INDEX" val="1_3_1"/>
  <p:tag name="KSO_WM_UNIT_ID" val="diagram160324_4*l_h_f*1_3_1"/>
  <p:tag name="KSO_WM_UNIT_CLEAR" val="1"/>
  <p:tag name="KSO_WM_UNIT_LAYERLEVEL" val="1_1_1"/>
  <p:tag name="KSO_WM_UNIT_VALUE" val="15"/>
  <p:tag name="KSO_WM_UNIT_HIGHLIGHT" val="0"/>
  <p:tag name="KSO_WM_UNIT_COMPATIBLE" val="0"/>
  <p:tag name="KSO_WM_BEAUTIFY_FLAG" val="#wm#"/>
  <p:tag name="KSO_WM_UNIT_PRESET_TEXT_INDEX" val="4"/>
  <p:tag name="KSO_WM_UNIT_PRESET_TEXT_LEN" val="26"/>
  <p:tag name="KSO_WM_TAG_VERSION" val="1.0"/>
  <p:tag name="KSO_WM_DIAGRAM_GROUP_CODE" val="l1-1"/>
  <p:tag name="KSO_WM_UNIT_TEXT_FILL_FORE_SCHEMECOLOR_INDEX" val="13"/>
  <p:tag name="KSO_WM_UNIT_TEXT_FILL_TYPE" val="1"/>
  <p:tag name="KSO_WM_UNIT_USESOURCEFORMAT_APPLY" val="0"/>
</p:tagLst>
</file>

<file path=ppt/tags/tag7.xml><?xml version="1.0" encoding="utf-8"?>
<p:tagLst xmlns:p="http://schemas.openxmlformats.org/presentationml/2006/main">
  <p:tag name="KSO_WM_TAG_VERSION" val="1.0"/>
  <p:tag name="KSO_WM_BEAUTIFY_FLAG" val="#wm#"/>
  <p:tag name="KSO_WM_UNIT_TYPE" val="i"/>
  <p:tag name="KSO_WM_UNIT_ID" val="diagram160324_4*i*10"/>
  <p:tag name="KSO_WM_TEMPLATE_CATEGORY" val="diagram"/>
  <p:tag name="KSO_WM_TEMPLATE_INDEX" val="160324"/>
  <p:tag name="KSO_WM_UNIT_INDEX" val="10"/>
</p:tagLst>
</file>

<file path=ppt/tags/tag8.xml><?xml version="1.0" encoding="utf-8"?>
<p:tagLst xmlns:p="http://schemas.openxmlformats.org/presentationml/2006/main">
  <p:tag name="KSO_WM_TEMPLATE_CATEGORY" val="diagram"/>
  <p:tag name="KSO_WM_TEMPLATE_INDEX" val="160324"/>
  <p:tag name="KSO_WM_UNIT_TYPE" val="l_i"/>
  <p:tag name="KSO_WM_UNIT_INDEX" val="1_3"/>
  <p:tag name="KSO_WM_UNIT_ID" val="diagram160324_4*l_i*1_3"/>
  <p:tag name="KSO_WM_UNIT_CLEAR" val="1"/>
  <p:tag name="KSO_WM_UNIT_LAYERLEVEL" val="1_1"/>
  <p:tag name="KSO_WM_BEAUTIFY_FLAG" val="#wm#"/>
  <p:tag name="KSO_WM_TAG_VERSION" val="1.0"/>
  <p:tag name="KSO_WM_DIAGRAM_GROUP_CODE" val="l1-1"/>
  <p:tag name="KSO_WM_UNIT_FILL_FORE_SCHEMECOLOR_INDEX" val="6"/>
  <p:tag name="KSO_WM_UNIT_FILL_TYPE" val="1"/>
  <p:tag name="KSO_WM_UNIT_LINE_FORE_SCHEMECOLOR_INDEX" val="14"/>
  <p:tag name="KSO_WM_UNIT_LINE_FILL_TYPE" val="2"/>
  <p:tag name="KSO_WM_UNIT_TEXT_FILL_FORE_SCHEMECOLOR_INDEX" val="2"/>
  <p:tag name="KSO_WM_UNIT_TEXT_FILL_TYPE" val="1"/>
  <p:tag name="KSO_WM_UNIT_USESOURCEFORMAT_APPLY" val="0"/>
</p:tagLst>
</file>

<file path=ppt/tags/tag9.xml><?xml version="1.0" encoding="utf-8"?>
<p:tagLst xmlns:p="http://schemas.openxmlformats.org/presentationml/2006/main">
  <p:tag name="KSO_WM_TEMPLATE_CATEGORY" val="diagram"/>
  <p:tag name="KSO_WM_TEMPLATE_INDEX" val="160324"/>
  <p:tag name="KSO_WM_UNIT_TYPE" val="l_h_f"/>
  <p:tag name="KSO_WM_UNIT_INDEX" val="1_2_1"/>
  <p:tag name="KSO_WM_UNIT_ID" val="diagram160324_4*l_h_f*1_2_1"/>
  <p:tag name="KSO_WM_UNIT_CLEAR" val="1"/>
  <p:tag name="KSO_WM_UNIT_LAYERLEVEL" val="1_1_1"/>
  <p:tag name="KSO_WM_UNIT_VALUE" val="15"/>
  <p:tag name="KSO_WM_UNIT_HIGHLIGHT" val="0"/>
  <p:tag name="KSO_WM_UNIT_COMPATIBLE" val="0"/>
  <p:tag name="KSO_WM_BEAUTIFY_FLAG" val="#wm#"/>
  <p:tag name="KSO_WM_UNIT_PRESET_TEXT_INDEX" val="4"/>
  <p:tag name="KSO_WM_UNIT_PRESET_TEXT_LEN" val="26"/>
  <p:tag name="KSO_WM_TAG_VERSION" val="1.0"/>
  <p:tag name="KSO_WM_DIAGRAM_GROUP_CODE" val="l1-1"/>
  <p:tag name="KSO_WM_UNIT_TEXT_FILL_FORE_SCHEMECOLOR_INDEX" val="13"/>
  <p:tag name="KSO_WM_UNIT_TEXT_FILL_TYPE" val="1"/>
  <p:tag name="KSO_WM_UNIT_USESOURCEFORMAT_APPLY" val="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0</TotalTime>
  <Words>1266</Words>
  <Application>WPS 演示</Application>
  <PresentationFormat>宽屏</PresentationFormat>
  <Paragraphs>98</Paragraphs>
  <Slides>8</Slides>
  <Notes>8</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8</vt:i4>
      </vt:variant>
    </vt:vector>
  </HeadingPairs>
  <TitlesOfParts>
    <vt:vector size="23" baseType="lpstr">
      <vt:lpstr>Arial</vt:lpstr>
      <vt:lpstr>SimSun</vt:lpstr>
      <vt:lpstr>Wingdings</vt:lpstr>
      <vt:lpstr>Tw Cen MT</vt:lpstr>
      <vt:lpstr>Wingdings 3</vt:lpstr>
      <vt:lpstr>Times New Roman</vt:lpstr>
      <vt:lpstr>DengXian</vt:lpstr>
      <vt:lpstr>Microsoft YaHei</vt:lpstr>
      <vt:lpstr/>
      <vt:lpstr>Arial Unicode MS</vt:lpstr>
      <vt:lpstr>Tw Cen MT Condensed</vt:lpstr>
      <vt:lpstr>STFangsong</vt:lpstr>
      <vt:lpstr>Calibri</vt:lpstr>
      <vt:lpstr>Segoe Print</vt:lpstr>
      <vt:lpstr>Integral</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Chang Wu</dc:creator>
  <cp:lastModifiedBy>lappome</cp:lastModifiedBy>
  <cp:revision>285</cp:revision>
  <dcterms:created xsi:type="dcterms:W3CDTF">2016-07-18T01:08:00Z</dcterms:created>
  <dcterms:modified xsi:type="dcterms:W3CDTF">2017-07-18T11:57:37Z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2052-10.1.0.6554</vt:lpwstr>
  </property>
</Properties>
</file>