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98" r:id="rId3"/>
    <p:sldId id="301" r:id="rId4"/>
    <p:sldId id="302" r:id="rId5"/>
    <p:sldId id="300" r:id="rId6"/>
    <p:sldId id="299" r:id="rId7"/>
    <p:sldId id="305" r:id="rId8"/>
    <p:sldId id="308" r:id="rId9"/>
    <p:sldId id="310" r:id="rId10"/>
    <p:sldId id="311" r:id="rId11"/>
    <p:sldId id="312" r:id="rId12"/>
    <p:sldId id="313" r:id="rId13"/>
    <p:sldId id="314" r:id="rId14"/>
    <p:sldId id="315" r:id="rId15"/>
    <p:sldId id="317" r:id="rId16"/>
    <p:sldId id="318" r:id="rId17"/>
    <p:sldId id="319" r:id="rId18"/>
    <p:sldId id="320" r:id="rId19"/>
    <p:sldId id="321" r:id="rId20"/>
    <p:sldId id="323" r:id="rId21"/>
    <p:sldId id="324" r:id="rId22"/>
    <p:sldId id="325" r:id="rId23"/>
    <p:sldId id="326" r:id="rId24"/>
    <p:sldId id="31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7" r:id="rId42"/>
    <p:sldId id="343" r:id="rId43"/>
    <p:sldId id="348" r:id="rId44"/>
    <p:sldId id="349" r:id="rId45"/>
    <p:sldId id="350" r:id="rId46"/>
    <p:sldId id="345" r:id="rId47"/>
    <p:sldId id="346" r:id="rId48"/>
    <p:sldId id="303" r:id="rId4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80808"/>
    <a:srgbClr val="FFFF66"/>
    <a:srgbClr val="FFCC66"/>
    <a:srgbClr val="FFFFFF"/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472" autoAdjust="0"/>
    <p:restoredTop sz="84889" autoAdjust="0"/>
  </p:normalViewPr>
  <p:slideViewPr>
    <p:cSldViewPr>
      <p:cViewPr>
        <p:scale>
          <a:sx n="54" d="100"/>
          <a:sy n="54" d="100"/>
        </p:scale>
        <p:origin x="-1716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F15206E-383D-4021-B74E-C16942788A83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5143B39-CE18-413F-B7FC-7D66CA841C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88060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143B39-CE18-413F-B7FC-7D66CA841C9F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9580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008F0-BBA2-47BD-9B8E-161DE3AD8C82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23276-FDED-4B94-9011-A8878434EF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27846-0C05-4AD7-B44E-BA63F09C405F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2E3FC-067C-4A46-9FB3-401D66FA20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FE25B-89D5-4EB3-9241-9795C18B2928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1704C-4B1B-42A2-8381-788E8D929E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67239-4109-4C79-8E6E-6CC725EF7584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82E09-3E29-43AE-BD3A-4F37374625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A2F88-73B8-4525-BC39-DFDF2E0BFC9F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D0559-D030-4F6A-A52F-0CDBACA4CB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8AF37-D175-4AD8-8C54-FBE42CE1F29D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80EF2-971A-4D85-AA61-9855054333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A41E3-6AC9-4264-97D8-7609B61E531F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08FF0-0B42-49AE-A4E3-22C95828BB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74702-519A-4C1E-8E61-AA2F0EBDCF39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109BC-D341-4830-A301-9F6F481F50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F853C-7071-4485-B527-B3690DEB7CAF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62361-001C-44EA-9CF3-D6BD69FFC2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DD7A0-599A-46D4-BC54-5CFFD1C62479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C13FE-6D90-429B-A552-1F19EBEF96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508BC-ABC3-47D0-96DA-EDFA75AA364B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C1389-999A-4656-A22E-46C54D9566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E12F9A-31AE-49C0-BEB6-69E9E26B6408}" type="datetimeFigureOut">
              <a:rPr lang="zh-CN" altLang="en-US"/>
              <a:pPr>
                <a:defRPr/>
              </a:pPr>
              <a:t>2015-7-17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54F1B49-943C-4BC0-BA9C-E22A46168A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FLTRP\&#29031;&#29255;&#32852;&#25773;&#27169;&#26495;\A%20Little%20Story%20--%20Valentin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media" Target="file://localhost/Volumes/MICHELLE/FLTRP/%E7%85%A7%E7%89%87%E8%81%94%E6%92%AD%E6%A8%A1%E6%9D%BF/A%20Little%20Story%20--%20Valentin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5800" y="2832100"/>
            <a:ext cx="7772400" cy="147002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zh-CN" altLang="en-US" sz="10000" b="1" dirty="0">
              <a:solidFill>
                <a:srgbClr val="FF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A Little Story -- Valentin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A Little Story -- Valentin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29652" y="5500702"/>
            <a:ext cx="304800" cy="304800"/>
          </a:xfrm>
          <a:prstGeom prst="rect">
            <a:avLst/>
          </a:prstGeom>
        </p:spPr>
      </p:pic>
      <p:pic>
        <p:nvPicPr>
          <p:cNvPr id="1027" name="Picture 3" descr="E:\30 工作文档——研修班相关\2015 暑期研修班\课程0-北京市高校英语教师专业能力发展研修班\照片联播\1501.jp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1328" y="0"/>
            <a:ext cx="923861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4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677" b="24131"/>
          <a:stretch/>
        </p:blipFill>
        <p:spPr>
          <a:xfrm>
            <a:off x="0" y="10717"/>
            <a:ext cx="9144000" cy="6847283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13"/>
            <a:ext cx="9368301" cy="6854573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644098" cy="6858000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81268" y="12877"/>
            <a:ext cx="10281859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81268" y="12877"/>
            <a:ext cx="10281859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Picture 3" descr="E:\30 工作文档——研修班相关\2015 暑期研修班\课程0-北京市高校英语教师专业能力发展研修班\照片联播\150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28" y="0"/>
            <a:ext cx="923861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53139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1268" y="12877"/>
            <a:ext cx="10281860" cy="6832245"/>
          </a:xfrm>
        </p:spPr>
      </p:pic>
    </p:spTree>
  </p:cSld>
  <p:clrMapOvr>
    <a:masterClrMapping/>
  </p:clrMapOvr>
  <p:transition advTm="4000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</Words>
  <Application>Microsoft Macintosh PowerPoint</Application>
  <PresentationFormat>全屏显示(4:3)</PresentationFormat>
  <Paragraphs>1</Paragraphs>
  <Slides>48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Shiyu Liu</dc:creator>
  <cp:lastModifiedBy>archer</cp:lastModifiedBy>
  <cp:revision>46</cp:revision>
  <dcterms:created xsi:type="dcterms:W3CDTF">2013-05-26T01:58:22Z</dcterms:created>
  <dcterms:modified xsi:type="dcterms:W3CDTF">2015-07-17T08:39:41Z</dcterms:modified>
</cp:coreProperties>
</file>